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259" r:id="rId7"/>
    <p:sldId id="262" r:id="rId8"/>
    <p:sldId id="261"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9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AFF9B7-F34E-40D7-81FB-2B31202BF362}" v="30" dt="2025-06-16T03:38:16.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7019" autoAdjust="0"/>
    <p:restoredTop sz="94660"/>
  </p:normalViewPr>
  <p:slideViewPr>
    <p:cSldViewPr snapToGrid="0">
      <p:cViewPr varScale="1">
        <p:scale>
          <a:sx n="75" d="100"/>
          <a:sy n="75" d="100"/>
        </p:scale>
        <p:origin x="24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16" name="Rectangle: Single Corner Rounded 15">
            <a:extLst>
              <a:ext uri="{FF2B5EF4-FFF2-40B4-BE49-F238E27FC236}">
                <a16:creationId xmlns:a16="http://schemas.microsoft.com/office/drawing/2014/main" id="{E466B261-35B8-43C2-BFD1-0DF8C6E7618B}"/>
              </a:ext>
            </a:extLst>
          </p:cNvPr>
          <p:cNvSpPr/>
          <p:nvPr/>
        </p:nvSpPr>
        <p:spPr>
          <a:xfrm flipH="1">
            <a:off x="6632276" y="5067401"/>
            <a:ext cx="5559724" cy="813031"/>
          </a:xfrm>
          <a:prstGeom prst="round1Rect">
            <a:avLst/>
          </a:prstGeom>
          <a:solidFill>
            <a:srgbClr val="0F97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3" name="Text Placeholder 2">
            <a:extLst>
              <a:ext uri="{FF2B5EF4-FFF2-40B4-BE49-F238E27FC236}">
                <a16:creationId xmlns:a16="http://schemas.microsoft.com/office/drawing/2014/main" id="{8D9700BF-EF32-401D-AD11-F42B59C2B064}"/>
              </a:ext>
            </a:extLst>
          </p:cNvPr>
          <p:cNvSpPr>
            <a:spLocks noGrp="1"/>
          </p:cNvSpPr>
          <p:nvPr>
            <p:ph type="body" sz="quarter" idx="10" hasCustomPrompt="1"/>
          </p:nvPr>
        </p:nvSpPr>
        <p:spPr>
          <a:xfrm>
            <a:off x="6814131" y="1696197"/>
            <a:ext cx="4832350" cy="2690977"/>
          </a:xfrm>
        </p:spPr>
        <p:txBody>
          <a:bodyPr>
            <a:normAutofit/>
          </a:bodyPr>
          <a:lstStyle>
            <a:lvl1pPr marL="0" indent="0">
              <a:buNone/>
              <a:defRPr sz="3600" b="1"/>
            </a:lvl1pPr>
          </a:lstStyle>
          <a:p>
            <a:pPr lvl="0"/>
            <a:r>
              <a:rPr lang="en-US" dirty="0"/>
              <a:t>Presentation Title page choice 1</a:t>
            </a:r>
            <a:endParaRPr lang="en-AU" dirty="0"/>
          </a:p>
        </p:txBody>
      </p:sp>
      <p:sp>
        <p:nvSpPr>
          <p:cNvPr id="5" name="Text Placeholder 4">
            <a:extLst>
              <a:ext uri="{FF2B5EF4-FFF2-40B4-BE49-F238E27FC236}">
                <a16:creationId xmlns:a16="http://schemas.microsoft.com/office/drawing/2014/main" id="{9CE2F27E-0140-4A1F-A49B-132A1BB31EAF}"/>
              </a:ext>
            </a:extLst>
          </p:cNvPr>
          <p:cNvSpPr>
            <a:spLocks noGrp="1"/>
          </p:cNvSpPr>
          <p:nvPr>
            <p:ph type="body" sz="quarter" idx="11" hasCustomPrompt="1"/>
          </p:nvPr>
        </p:nvSpPr>
        <p:spPr>
          <a:xfrm>
            <a:off x="6919421" y="5194570"/>
            <a:ext cx="5088328" cy="685862"/>
          </a:xfrm>
        </p:spPr>
        <p:txBody>
          <a:bodyPr>
            <a:normAutofit/>
          </a:bodyPr>
          <a:lstStyle>
            <a:lvl1pPr marL="0" indent="0">
              <a:spcBef>
                <a:spcPts val="0"/>
              </a:spcBef>
              <a:buNone/>
              <a:defRPr sz="2000" b="1">
                <a:solidFill>
                  <a:schemeClr val="bg1"/>
                </a:solidFill>
              </a:defRPr>
            </a:lvl1pPr>
          </a:lstStyle>
          <a:p>
            <a:pPr lvl="0"/>
            <a:r>
              <a:rPr lang="en-US" dirty="0"/>
              <a:t>Presenter | subheading</a:t>
            </a:r>
          </a:p>
          <a:p>
            <a:pPr lvl="0"/>
            <a:r>
              <a:rPr lang="en-US" dirty="0"/>
              <a:t>Or two lines</a:t>
            </a:r>
            <a:endParaRPr lang="en-AU" dirty="0"/>
          </a:p>
        </p:txBody>
      </p:sp>
      <p:pic>
        <p:nvPicPr>
          <p:cNvPr id="9" name="Picture 8">
            <a:extLst>
              <a:ext uri="{FF2B5EF4-FFF2-40B4-BE49-F238E27FC236}">
                <a16:creationId xmlns:a16="http://schemas.microsoft.com/office/drawing/2014/main" id="{5107D68D-4F7F-43B9-9410-FD384AC767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834" y="212148"/>
            <a:ext cx="2930915" cy="1050738"/>
          </a:xfrm>
          <a:prstGeom prst="rect">
            <a:avLst/>
          </a:prstGeom>
        </p:spPr>
      </p:pic>
      <p:pic>
        <p:nvPicPr>
          <p:cNvPr id="7" name="Picture 6" descr="A green and blue triangle shapes&#10;&#10;AI-generated content may be incorrect.">
            <a:extLst>
              <a:ext uri="{FF2B5EF4-FFF2-40B4-BE49-F238E27FC236}">
                <a16:creationId xmlns:a16="http://schemas.microsoft.com/office/drawing/2014/main" id="{DFAF7274-F409-10BF-5B5A-734002895E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148" y="212148"/>
            <a:ext cx="5467092" cy="6404312"/>
          </a:xfrm>
          <a:prstGeom prst="rect">
            <a:avLst/>
          </a:prstGeom>
        </p:spPr>
      </p:pic>
      <p:pic>
        <p:nvPicPr>
          <p:cNvPr id="14" name="Picture 13" descr="A colorful city skyline with text&#10;&#10;AI-generated content may be incorrect.">
            <a:extLst>
              <a:ext uri="{FF2B5EF4-FFF2-40B4-BE49-F238E27FC236}">
                <a16:creationId xmlns:a16="http://schemas.microsoft.com/office/drawing/2014/main" id="{CFBFA05E-974A-6FED-82BE-A37D49F1F4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5519" y="2278125"/>
            <a:ext cx="5761219" cy="2560542"/>
          </a:xfrm>
          <a:prstGeom prst="rect">
            <a:avLst/>
          </a:prstGeom>
        </p:spPr>
      </p:pic>
    </p:spTree>
    <p:extLst>
      <p:ext uri="{BB962C8B-B14F-4D97-AF65-F5344CB8AC3E}">
        <p14:creationId xmlns:p14="http://schemas.microsoft.com/office/powerpoint/2010/main" val="185658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17884EC-98B9-465E-BF4D-701FB004F889}"/>
              </a:ext>
            </a:extLst>
          </p:cNvPr>
          <p:cNvSpPr/>
          <p:nvPr/>
        </p:nvSpPr>
        <p:spPr>
          <a:xfrm>
            <a:off x="0" y="867461"/>
            <a:ext cx="4662445" cy="474611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Connector 8">
            <a:extLst>
              <a:ext uri="{FF2B5EF4-FFF2-40B4-BE49-F238E27FC236}">
                <a16:creationId xmlns:a16="http://schemas.microsoft.com/office/drawing/2014/main" id="{4A6577F3-0215-4312-85B1-5B50EEC41CB3}"/>
              </a:ext>
            </a:extLst>
          </p:cNvPr>
          <p:cNvCxnSpPr>
            <a:cxnSpLocks/>
          </p:cNvCxnSpPr>
          <p:nvPr userDrawn="1"/>
        </p:nvCxnSpPr>
        <p:spPr>
          <a:xfrm>
            <a:off x="4846696" y="2776104"/>
            <a:ext cx="130829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E4024666-B975-419B-80A8-C3274B794A4B}"/>
              </a:ext>
            </a:extLst>
          </p:cNvPr>
          <p:cNvSpPr>
            <a:spLocks noGrp="1"/>
          </p:cNvSpPr>
          <p:nvPr>
            <p:ph type="body" sz="quarter" idx="10" hasCustomPrompt="1"/>
          </p:nvPr>
        </p:nvSpPr>
        <p:spPr>
          <a:xfrm>
            <a:off x="4754600" y="1397601"/>
            <a:ext cx="6928517" cy="1050737"/>
          </a:xfrm>
        </p:spPr>
        <p:txBody>
          <a:bodyPr>
            <a:noAutofit/>
          </a:bodyPr>
          <a:lstStyle>
            <a:lvl1pPr marL="0" indent="0">
              <a:lnSpc>
                <a:spcPct val="100000"/>
              </a:lnSpc>
              <a:buNone/>
              <a:defRPr sz="2800" b="1"/>
            </a:lvl1pPr>
            <a:lvl2pPr>
              <a:defRPr sz="1600" b="1"/>
            </a:lvl2pPr>
            <a:lvl3pPr>
              <a:defRPr sz="1600" b="1"/>
            </a:lvl3pPr>
            <a:lvl4pPr>
              <a:defRPr sz="1600" b="1"/>
            </a:lvl4pPr>
            <a:lvl5pPr>
              <a:defRPr sz="1600" b="1"/>
            </a:lvl5pPr>
          </a:lstStyle>
          <a:p>
            <a:pPr lvl="0"/>
            <a:r>
              <a:rPr lang="en-US" dirty="0"/>
              <a:t>Heading goes here</a:t>
            </a:r>
            <a:endParaRPr lang="en-AU" dirty="0"/>
          </a:p>
        </p:txBody>
      </p:sp>
      <p:sp>
        <p:nvSpPr>
          <p:cNvPr id="7" name="Picture Placeholder 6">
            <a:extLst>
              <a:ext uri="{FF2B5EF4-FFF2-40B4-BE49-F238E27FC236}">
                <a16:creationId xmlns:a16="http://schemas.microsoft.com/office/drawing/2014/main" id="{161975F9-769B-439A-9401-2DFC74ADFB73}"/>
              </a:ext>
            </a:extLst>
          </p:cNvPr>
          <p:cNvSpPr>
            <a:spLocks noGrp="1"/>
          </p:cNvSpPr>
          <p:nvPr>
            <p:ph type="pic" sz="quarter" idx="13"/>
          </p:nvPr>
        </p:nvSpPr>
        <p:spPr>
          <a:xfrm>
            <a:off x="366617" y="1431663"/>
            <a:ext cx="3879673" cy="3684871"/>
          </a:xfrm>
          <a:prstGeom prst="ellipse">
            <a:avLst/>
          </a:prstGeom>
          <a:blipFill>
            <a:blip r:embed="rId2"/>
            <a:stretch>
              <a:fillRect/>
            </a:stretch>
          </a:blipFill>
        </p:spPr>
        <p:txBody>
          <a:bodyPr/>
          <a:lstStyle>
            <a:lvl1pPr marL="0" indent="0">
              <a:buNone/>
              <a:defRPr/>
            </a:lvl1pPr>
          </a:lstStyle>
          <a:p>
            <a:endParaRPr lang="en-AU" dirty="0"/>
          </a:p>
        </p:txBody>
      </p:sp>
      <p:sp>
        <p:nvSpPr>
          <p:cNvPr id="19" name="Text Placeholder 18">
            <a:extLst>
              <a:ext uri="{FF2B5EF4-FFF2-40B4-BE49-F238E27FC236}">
                <a16:creationId xmlns:a16="http://schemas.microsoft.com/office/drawing/2014/main" id="{618E9EB5-4B86-4AB8-BEEA-8A89BF7ABD33}"/>
              </a:ext>
            </a:extLst>
          </p:cNvPr>
          <p:cNvSpPr>
            <a:spLocks noGrp="1"/>
          </p:cNvSpPr>
          <p:nvPr>
            <p:ph type="body" sz="quarter" idx="14" hasCustomPrompt="1"/>
          </p:nvPr>
        </p:nvSpPr>
        <p:spPr>
          <a:xfrm>
            <a:off x="4754563" y="3027363"/>
            <a:ext cx="6927850" cy="3292475"/>
          </a:xfrm>
        </p:spPr>
        <p:txBody>
          <a:bodyPr>
            <a:normAutofit/>
          </a:bodyPr>
          <a:lstStyle>
            <a:lvl1pPr marL="0" indent="0">
              <a:buNone/>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a:t>
            </a:r>
          </a:p>
          <a:p>
            <a:pPr lvl="0"/>
            <a:endParaRPr lang="en-US" dirty="0"/>
          </a:p>
        </p:txBody>
      </p:sp>
      <p:pic>
        <p:nvPicPr>
          <p:cNvPr id="2" name="Picture 1">
            <a:extLst>
              <a:ext uri="{FF2B5EF4-FFF2-40B4-BE49-F238E27FC236}">
                <a16:creationId xmlns:a16="http://schemas.microsoft.com/office/drawing/2014/main" id="{1208C0A8-0882-06AC-512C-4E25593CA9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425" y="5807262"/>
            <a:ext cx="2930915" cy="1050738"/>
          </a:xfrm>
          <a:prstGeom prst="rect">
            <a:avLst/>
          </a:prstGeom>
        </p:spPr>
      </p:pic>
      <p:pic>
        <p:nvPicPr>
          <p:cNvPr id="3" name="Picture 2" descr="A colorful city skyline with text&#10;&#10;AI-generated content may be incorrect.">
            <a:extLst>
              <a:ext uri="{FF2B5EF4-FFF2-40B4-BE49-F238E27FC236}">
                <a16:creationId xmlns:a16="http://schemas.microsoft.com/office/drawing/2014/main" id="{2BC0B506-9A6E-9D8A-F93A-2069F861E6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9992" y="0"/>
            <a:ext cx="2252323" cy="1001033"/>
          </a:xfrm>
          <a:prstGeom prst="rect">
            <a:avLst/>
          </a:prstGeom>
        </p:spPr>
      </p:pic>
      <p:pic>
        <p:nvPicPr>
          <p:cNvPr id="5" name="Picture 4" descr="A green and blue triangle shapes&#10;&#10;AI-generated content may be incorrect.">
            <a:extLst>
              <a:ext uri="{FF2B5EF4-FFF2-40B4-BE49-F238E27FC236}">
                <a16:creationId xmlns:a16="http://schemas.microsoft.com/office/drawing/2014/main" id="{0A1645E0-6605-29CE-7E76-D4D8EFB2301A}"/>
              </a:ext>
            </a:extLst>
          </p:cNvPr>
          <p:cNvPicPr>
            <a:picLocks noChangeAspect="1"/>
          </p:cNvPicPr>
          <p:nvPr userDrawn="1"/>
        </p:nvPicPr>
        <p:blipFill>
          <a:blip r:embed="rId5">
            <a:extLst>
              <a:ext uri="{28A0092B-C50C-407E-A947-70E740481C1C}">
                <a14:useLocalDpi xmlns:a14="http://schemas.microsoft.com/office/drawing/2010/main" val="0"/>
              </a:ext>
            </a:extLst>
          </a:blip>
          <a:srcRect r="85274"/>
          <a:stretch/>
        </p:blipFill>
        <p:spPr>
          <a:xfrm>
            <a:off x="11475484" y="1001033"/>
            <a:ext cx="716516" cy="5856966"/>
          </a:xfrm>
          <a:prstGeom prst="rect">
            <a:avLst/>
          </a:prstGeom>
        </p:spPr>
      </p:pic>
      <p:pic>
        <p:nvPicPr>
          <p:cNvPr id="6" name="Picture 5" descr="A green and blue triangle shapes&#10;&#10;AI-generated content may be incorrect.">
            <a:extLst>
              <a:ext uri="{FF2B5EF4-FFF2-40B4-BE49-F238E27FC236}">
                <a16:creationId xmlns:a16="http://schemas.microsoft.com/office/drawing/2014/main" id="{E0E22E99-4864-C4CA-959E-32C69DB8DFD2}"/>
              </a:ext>
            </a:extLst>
          </p:cNvPr>
          <p:cNvPicPr>
            <a:picLocks noChangeAspect="1"/>
          </p:cNvPicPr>
          <p:nvPr userDrawn="1"/>
        </p:nvPicPr>
        <p:blipFill>
          <a:blip r:embed="rId5">
            <a:extLst>
              <a:ext uri="{28A0092B-C50C-407E-A947-70E740481C1C}">
                <a14:useLocalDpi xmlns:a14="http://schemas.microsoft.com/office/drawing/2010/main" val="0"/>
              </a:ext>
            </a:extLst>
          </a:blip>
          <a:srcRect b="89843"/>
          <a:stretch/>
        </p:blipFill>
        <p:spPr>
          <a:xfrm>
            <a:off x="-63854" y="0"/>
            <a:ext cx="9923846" cy="650494"/>
          </a:xfrm>
          <a:prstGeom prst="rect">
            <a:avLst/>
          </a:prstGeom>
        </p:spPr>
      </p:pic>
    </p:spTree>
    <p:extLst>
      <p:ext uri="{BB962C8B-B14F-4D97-AF65-F5344CB8AC3E}">
        <p14:creationId xmlns:p14="http://schemas.microsoft.com/office/powerpoint/2010/main" val="329588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B5502CC-1ECB-49BC-AD3A-7E06124B33EC}"/>
              </a:ext>
            </a:extLst>
          </p:cNvPr>
          <p:cNvSpPr txBox="1"/>
          <p:nvPr/>
        </p:nvSpPr>
        <p:spPr>
          <a:xfrm>
            <a:off x="0" y="6126299"/>
            <a:ext cx="12192000" cy="523220"/>
          </a:xfrm>
          <a:prstGeom prst="rect">
            <a:avLst/>
          </a:prstGeom>
          <a:noFill/>
        </p:spPr>
        <p:txBody>
          <a:bodyPr wrap="square" rtlCol="0">
            <a:spAutoFit/>
          </a:bodyPr>
          <a:lstStyle/>
          <a:p>
            <a:pPr algn="ctr"/>
            <a:r>
              <a:rPr lang="en-AU" sz="2800" b="1" dirty="0">
                <a:solidFill>
                  <a:schemeClr val="tx1">
                    <a:lumMod val="50000"/>
                  </a:schemeClr>
                </a:solidFill>
                <a:latin typeface="+mn-lt"/>
              </a:rPr>
              <a:t>www.asansc.com.au</a:t>
            </a:r>
          </a:p>
        </p:txBody>
      </p:sp>
      <p:sp>
        <p:nvSpPr>
          <p:cNvPr id="7" name="Rectangle 6">
            <a:extLst>
              <a:ext uri="{FF2B5EF4-FFF2-40B4-BE49-F238E27FC236}">
                <a16:creationId xmlns:a16="http://schemas.microsoft.com/office/drawing/2014/main" id="{56CF4B17-C0D3-4966-A99F-2E24CED2FFF8}"/>
              </a:ext>
            </a:extLst>
          </p:cNvPr>
          <p:cNvSpPr/>
          <p:nvPr/>
        </p:nvSpPr>
        <p:spPr>
          <a:xfrm>
            <a:off x="0" y="5882145"/>
            <a:ext cx="12192000" cy="133780"/>
          </a:xfrm>
          <a:prstGeom prst="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BAD72D4-8674-FD63-E9B6-00A78C3241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425" y="5902148"/>
            <a:ext cx="2930915" cy="1050738"/>
          </a:xfrm>
          <a:prstGeom prst="rect">
            <a:avLst/>
          </a:prstGeom>
        </p:spPr>
      </p:pic>
      <p:pic>
        <p:nvPicPr>
          <p:cNvPr id="3" name="Picture 2" descr="A colorful city skyline with text&#10;&#10;AI-generated content may be incorrect.">
            <a:extLst>
              <a:ext uri="{FF2B5EF4-FFF2-40B4-BE49-F238E27FC236}">
                <a16:creationId xmlns:a16="http://schemas.microsoft.com/office/drawing/2014/main" id="{DF06D797-409D-AD3A-C065-11BCA22C6C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9992" y="0"/>
            <a:ext cx="2252323" cy="1001033"/>
          </a:xfrm>
          <a:prstGeom prst="rect">
            <a:avLst/>
          </a:prstGeom>
        </p:spPr>
      </p:pic>
      <p:pic>
        <p:nvPicPr>
          <p:cNvPr id="4" name="Picture 3" descr="A green and blue triangle shapes&#10;&#10;AI-generated content may be incorrect.">
            <a:extLst>
              <a:ext uri="{FF2B5EF4-FFF2-40B4-BE49-F238E27FC236}">
                <a16:creationId xmlns:a16="http://schemas.microsoft.com/office/drawing/2014/main" id="{213E5C2E-AFB6-3691-BEEE-4E571B5634E3}"/>
              </a:ext>
            </a:extLst>
          </p:cNvPr>
          <p:cNvPicPr>
            <a:picLocks noChangeAspect="1"/>
          </p:cNvPicPr>
          <p:nvPr userDrawn="1"/>
        </p:nvPicPr>
        <p:blipFill>
          <a:blip r:embed="rId4">
            <a:extLst>
              <a:ext uri="{28A0092B-C50C-407E-A947-70E740481C1C}">
                <a14:useLocalDpi xmlns:a14="http://schemas.microsoft.com/office/drawing/2010/main" val="0"/>
              </a:ext>
            </a:extLst>
          </a:blip>
          <a:srcRect r="85274"/>
          <a:stretch/>
        </p:blipFill>
        <p:spPr>
          <a:xfrm>
            <a:off x="11475484" y="1001033"/>
            <a:ext cx="716516" cy="5856966"/>
          </a:xfrm>
          <a:prstGeom prst="rect">
            <a:avLst/>
          </a:prstGeom>
        </p:spPr>
      </p:pic>
      <p:pic>
        <p:nvPicPr>
          <p:cNvPr id="5" name="Picture 4" descr="A green and blue triangle shapes&#10;&#10;AI-generated content may be incorrect.">
            <a:extLst>
              <a:ext uri="{FF2B5EF4-FFF2-40B4-BE49-F238E27FC236}">
                <a16:creationId xmlns:a16="http://schemas.microsoft.com/office/drawing/2014/main" id="{A4C4447F-1AE0-8BE6-8B78-D98F206E28AA}"/>
              </a:ext>
            </a:extLst>
          </p:cNvPr>
          <p:cNvPicPr>
            <a:picLocks noChangeAspect="1"/>
          </p:cNvPicPr>
          <p:nvPr userDrawn="1"/>
        </p:nvPicPr>
        <p:blipFill>
          <a:blip r:embed="rId4">
            <a:extLst>
              <a:ext uri="{28A0092B-C50C-407E-A947-70E740481C1C}">
                <a14:useLocalDpi xmlns:a14="http://schemas.microsoft.com/office/drawing/2010/main" val="0"/>
              </a:ext>
            </a:extLst>
          </a:blip>
          <a:srcRect b="89843"/>
          <a:stretch/>
        </p:blipFill>
        <p:spPr>
          <a:xfrm>
            <a:off x="-63854" y="0"/>
            <a:ext cx="9923846" cy="650494"/>
          </a:xfrm>
          <a:prstGeom prst="rect">
            <a:avLst/>
          </a:prstGeom>
        </p:spPr>
      </p:pic>
      <p:sp>
        <p:nvSpPr>
          <p:cNvPr id="6" name="Text Placeholder 3">
            <a:extLst>
              <a:ext uri="{FF2B5EF4-FFF2-40B4-BE49-F238E27FC236}">
                <a16:creationId xmlns:a16="http://schemas.microsoft.com/office/drawing/2014/main" id="{B0C931B0-9312-3D00-FA84-743B9177A0EF}"/>
              </a:ext>
            </a:extLst>
          </p:cNvPr>
          <p:cNvSpPr>
            <a:spLocks noGrp="1"/>
          </p:cNvSpPr>
          <p:nvPr>
            <p:ph type="body" sz="quarter" idx="10" hasCustomPrompt="1"/>
          </p:nvPr>
        </p:nvSpPr>
        <p:spPr>
          <a:xfrm>
            <a:off x="2627019" y="2730950"/>
            <a:ext cx="6491357" cy="1050737"/>
          </a:xfrm>
        </p:spPr>
        <p:txBody>
          <a:bodyPr>
            <a:noAutofit/>
          </a:bodyPr>
          <a:lstStyle>
            <a:lvl1pPr marL="0" indent="0" algn="ctr">
              <a:lnSpc>
                <a:spcPct val="100000"/>
              </a:lnSpc>
              <a:buNone/>
              <a:defRPr sz="2800" b="1"/>
            </a:lvl1pPr>
            <a:lvl2pPr>
              <a:defRPr sz="1600" b="1"/>
            </a:lvl2pPr>
            <a:lvl3pPr>
              <a:defRPr sz="1600" b="1"/>
            </a:lvl3pPr>
            <a:lvl4pPr>
              <a:defRPr sz="1600" b="1"/>
            </a:lvl4pPr>
            <a:lvl5pPr>
              <a:defRPr sz="1600" b="1"/>
            </a:lvl5pPr>
          </a:lstStyle>
          <a:p>
            <a:pPr lvl="0"/>
            <a:r>
              <a:rPr lang="en-US" dirty="0"/>
              <a:t>Questions?</a:t>
            </a:r>
            <a:endParaRPr lang="en-AU" dirty="0"/>
          </a:p>
        </p:txBody>
      </p:sp>
    </p:spTree>
    <p:extLst>
      <p:ext uri="{BB962C8B-B14F-4D97-AF65-F5344CB8AC3E}">
        <p14:creationId xmlns:p14="http://schemas.microsoft.com/office/powerpoint/2010/main" val="376984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8739FAC-F7C8-456F-9E48-629914B0692A}"/>
              </a:ext>
            </a:extLst>
          </p:cNvPr>
          <p:cNvSpPr/>
          <p:nvPr/>
        </p:nvSpPr>
        <p:spPr>
          <a:xfrm>
            <a:off x="-63854" y="0"/>
            <a:ext cx="2078237"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cxnSp>
        <p:nvCxnSpPr>
          <p:cNvPr id="15" name="Straight Connector 14">
            <a:extLst>
              <a:ext uri="{FF2B5EF4-FFF2-40B4-BE49-F238E27FC236}">
                <a16:creationId xmlns:a16="http://schemas.microsoft.com/office/drawing/2014/main" id="{DAEA77E7-A3CA-4EF4-B2A1-BFC32FC1649F}"/>
              </a:ext>
            </a:extLst>
          </p:cNvPr>
          <p:cNvCxnSpPr>
            <a:cxnSpLocks/>
          </p:cNvCxnSpPr>
          <p:nvPr/>
        </p:nvCxnSpPr>
        <p:spPr>
          <a:xfrm>
            <a:off x="1495194" y="4557726"/>
            <a:ext cx="130829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002B59-4E26-492D-9C29-C118B068A4DC}"/>
              </a:ext>
            </a:extLst>
          </p:cNvPr>
          <p:cNvCxnSpPr>
            <a:cxnSpLocks/>
          </p:cNvCxnSpPr>
          <p:nvPr/>
        </p:nvCxnSpPr>
        <p:spPr>
          <a:xfrm>
            <a:off x="4858043" y="4557726"/>
            <a:ext cx="130829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8BC4F3-8DD5-4F5D-B39A-DB46EE99CAC2}"/>
              </a:ext>
            </a:extLst>
          </p:cNvPr>
          <p:cNvCxnSpPr>
            <a:cxnSpLocks/>
          </p:cNvCxnSpPr>
          <p:nvPr/>
        </p:nvCxnSpPr>
        <p:spPr>
          <a:xfrm>
            <a:off x="8150375" y="4557726"/>
            <a:ext cx="130829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928B337-B920-4359-BDC7-DD97E2D8F490}"/>
              </a:ext>
            </a:extLst>
          </p:cNvPr>
          <p:cNvSpPr>
            <a:spLocks noGrp="1"/>
          </p:cNvSpPr>
          <p:nvPr>
            <p:ph type="body" sz="quarter" idx="10" hasCustomPrompt="1"/>
          </p:nvPr>
        </p:nvSpPr>
        <p:spPr>
          <a:xfrm>
            <a:off x="1495194" y="3575216"/>
            <a:ext cx="2370115" cy="842963"/>
          </a:xfrm>
        </p:spPr>
        <p:txBody>
          <a:bodyPr>
            <a:noAutofit/>
          </a:bodyPr>
          <a:lstStyle>
            <a:lvl1pPr marL="0" indent="0">
              <a:buNone/>
              <a:defRPr sz="1800" b="1"/>
            </a:lvl1pPr>
            <a:lvl2pPr>
              <a:defRPr sz="1600" b="1"/>
            </a:lvl2pPr>
            <a:lvl3pPr>
              <a:defRPr sz="1600" b="1"/>
            </a:lvl3pPr>
            <a:lvl4pPr>
              <a:defRPr sz="1600" b="1"/>
            </a:lvl4pPr>
            <a:lvl5pPr>
              <a:defRPr sz="1600" b="1"/>
            </a:lvl5pPr>
          </a:lstStyle>
          <a:p>
            <a:pPr lvl="0"/>
            <a:r>
              <a:rPr lang="en-US" dirty="0"/>
              <a:t>Discussion opener the first topic</a:t>
            </a:r>
            <a:endParaRPr lang="en-AU" dirty="0"/>
          </a:p>
        </p:txBody>
      </p:sp>
      <p:sp>
        <p:nvSpPr>
          <p:cNvPr id="6" name="Picture Placeholder 5">
            <a:extLst>
              <a:ext uri="{FF2B5EF4-FFF2-40B4-BE49-F238E27FC236}">
                <a16:creationId xmlns:a16="http://schemas.microsoft.com/office/drawing/2014/main" id="{9765AE53-2D8F-46F2-82D9-6AEBF02177C2}"/>
              </a:ext>
            </a:extLst>
          </p:cNvPr>
          <p:cNvSpPr>
            <a:spLocks noGrp="1"/>
          </p:cNvSpPr>
          <p:nvPr>
            <p:ph type="pic" sz="quarter" idx="11" hasCustomPrompt="1"/>
          </p:nvPr>
        </p:nvSpPr>
        <p:spPr>
          <a:xfrm>
            <a:off x="1486983" y="1511425"/>
            <a:ext cx="1796416" cy="1844723"/>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800"/>
            </a:lvl1pPr>
          </a:lstStyle>
          <a:p>
            <a:r>
              <a:rPr lang="en-US" dirty="0"/>
              <a:t>Click on icon to change place holder  image</a:t>
            </a:r>
            <a:endParaRPr lang="en-AU" dirty="0"/>
          </a:p>
        </p:txBody>
      </p:sp>
      <p:sp>
        <p:nvSpPr>
          <p:cNvPr id="27" name="Picture Placeholder 5">
            <a:extLst>
              <a:ext uri="{FF2B5EF4-FFF2-40B4-BE49-F238E27FC236}">
                <a16:creationId xmlns:a16="http://schemas.microsoft.com/office/drawing/2014/main" id="{E76717A2-FADD-40F8-B0E2-EC3B37D40D14}"/>
              </a:ext>
            </a:extLst>
          </p:cNvPr>
          <p:cNvSpPr>
            <a:spLocks noGrp="1" noChangeAspect="1"/>
          </p:cNvSpPr>
          <p:nvPr>
            <p:ph type="pic" sz="quarter" idx="12" hasCustomPrompt="1"/>
          </p:nvPr>
        </p:nvSpPr>
        <p:spPr>
          <a:xfrm>
            <a:off x="4833685" y="1486942"/>
            <a:ext cx="1796416" cy="1844723"/>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marL="0" indent="0">
              <a:buNone/>
              <a:defRPr sz="800"/>
            </a:lvl1pPr>
          </a:lstStyle>
          <a:p>
            <a:r>
              <a:rPr lang="en-US" dirty="0"/>
              <a:t>Click on icon to change place holder  image</a:t>
            </a:r>
            <a:endParaRPr lang="en-AU" dirty="0"/>
          </a:p>
        </p:txBody>
      </p:sp>
      <p:sp>
        <p:nvSpPr>
          <p:cNvPr id="22" name="Text Placeholder 21">
            <a:extLst>
              <a:ext uri="{FF2B5EF4-FFF2-40B4-BE49-F238E27FC236}">
                <a16:creationId xmlns:a16="http://schemas.microsoft.com/office/drawing/2014/main" id="{E588518D-E890-4208-B0B7-EC2BA4B7CE4E}"/>
              </a:ext>
            </a:extLst>
          </p:cNvPr>
          <p:cNvSpPr>
            <a:spLocks noGrp="1"/>
          </p:cNvSpPr>
          <p:nvPr>
            <p:ph type="body" sz="quarter" idx="13" hasCustomPrompt="1"/>
          </p:nvPr>
        </p:nvSpPr>
        <p:spPr>
          <a:xfrm>
            <a:off x="1486983" y="4916025"/>
            <a:ext cx="2694649" cy="144412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dirty="0"/>
              <a:t>Outline your topics and simplify your thoughts. Consider the flow of your presentation. Be entertaining and concise</a:t>
            </a:r>
            <a:endParaRPr lang="en-AU" dirty="0"/>
          </a:p>
        </p:txBody>
      </p:sp>
      <p:sp>
        <p:nvSpPr>
          <p:cNvPr id="28" name="Picture Placeholder 5">
            <a:extLst>
              <a:ext uri="{FF2B5EF4-FFF2-40B4-BE49-F238E27FC236}">
                <a16:creationId xmlns:a16="http://schemas.microsoft.com/office/drawing/2014/main" id="{44F01A23-D237-43E1-8020-3471997F3C88}"/>
              </a:ext>
            </a:extLst>
          </p:cNvPr>
          <p:cNvSpPr>
            <a:spLocks noGrp="1" noChangeAspect="1"/>
          </p:cNvSpPr>
          <p:nvPr>
            <p:ph type="pic" sz="quarter" idx="14" hasCustomPrompt="1"/>
          </p:nvPr>
        </p:nvSpPr>
        <p:spPr>
          <a:xfrm>
            <a:off x="8180387" y="1481570"/>
            <a:ext cx="1796416" cy="1844723"/>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marL="0" indent="0">
              <a:buNone/>
              <a:defRPr sz="800"/>
            </a:lvl1pPr>
          </a:lstStyle>
          <a:p>
            <a:r>
              <a:rPr lang="en-US" dirty="0"/>
              <a:t>Click on icon to change place holder  image</a:t>
            </a:r>
            <a:endParaRPr lang="en-AU" dirty="0"/>
          </a:p>
        </p:txBody>
      </p:sp>
      <p:sp>
        <p:nvSpPr>
          <p:cNvPr id="29" name="Text Placeholder 3">
            <a:extLst>
              <a:ext uri="{FF2B5EF4-FFF2-40B4-BE49-F238E27FC236}">
                <a16:creationId xmlns:a16="http://schemas.microsoft.com/office/drawing/2014/main" id="{1F708643-44BE-401C-9524-615BFAA84668}"/>
              </a:ext>
            </a:extLst>
          </p:cNvPr>
          <p:cNvSpPr>
            <a:spLocks noGrp="1"/>
          </p:cNvSpPr>
          <p:nvPr>
            <p:ph type="body" sz="quarter" idx="15" hasCustomPrompt="1"/>
          </p:nvPr>
        </p:nvSpPr>
        <p:spPr>
          <a:xfrm>
            <a:off x="4833685" y="3578797"/>
            <a:ext cx="2370115" cy="842963"/>
          </a:xfrm>
        </p:spPr>
        <p:txBody>
          <a:bodyPr>
            <a:noAutofit/>
          </a:bodyPr>
          <a:lstStyle>
            <a:lvl1pPr marL="0" indent="0">
              <a:buNone/>
              <a:defRPr sz="1800" b="1"/>
            </a:lvl1pPr>
            <a:lvl2pPr>
              <a:defRPr sz="1600" b="1"/>
            </a:lvl2pPr>
            <a:lvl3pPr>
              <a:defRPr sz="1600" b="1"/>
            </a:lvl3pPr>
            <a:lvl4pPr>
              <a:defRPr sz="1600" b="1"/>
            </a:lvl4pPr>
            <a:lvl5pPr>
              <a:defRPr sz="1600" b="1"/>
            </a:lvl5pPr>
          </a:lstStyle>
          <a:p>
            <a:pPr lvl="0"/>
            <a:r>
              <a:rPr lang="en-US" dirty="0"/>
              <a:t>Be informative and entertaining</a:t>
            </a:r>
            <a:endParaRPr lang="en-AU" dirty="0"/>
          </a:p>
        </p:txBody>
      </p:sp>
      <p:sp>
        <p:nvSpPr>
          <p:cNvPr id="30" name="Text Placeholder 21">
            <a:extLst>
              <a:ext uri="{FF2B5EF4-FFF2-40B4-BE49-F238E27FC236}">
                <a16:creationId xmlns:a16="http://schemas.microsoft.com/office/drawing/2014/main" id="{1D497488-E9A5-4570-98C0-13E68A0BD09C}"/>
              </a:ext>
            </a:extLst>
          </p:cNvPr>
          <p:cNvSpPr>
            <a:spLocks noGrp="1"/>
          </p:cNvSpPr>
          <p:nvPr>
            <p:ph type="body" sz="quarter" idx="16" hasCustomPrompt="1"/>
          </p:nvPr>
        </p:nvSpPr>
        <p:spPr>
          <a:xfrm>
            <a:off x="4858043" y="4916024"/>
            <a:ext cx="2694649" cy="144412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dirty="0"/>
              <a:t>Outline your topics and simplify your thoughts. Consider the flow of your presentation. Be entertaining and concise</a:t>
            </a:r>
            <a:endParaRPr lang="en-AU" dirty="0"/>
          </a:p>
        </p:txBody>
      </p:sp>
      <p:sp>
        <p:nvSpPr>
          <p:cNvPr id="31" name="Text Placeholder 3">
            <a:extLst>
              <a:ext uri="{FF2B5EF4-FFF2-40B4-BE49-F238E27FC236}">
                <a16:creationId xmlns:a16="http://schemas.microsoft.com/office/drawing/2014/main" id="{6BCF6422-8E66-408A-994E-344C4A32EE41}"/>
              </a:ext>
            </a:extLst>
          </p:cNvPr>
          <p:cNvSpPr>
            <a:spLocks noGrp="1"/>
          </p:cNvSpPr>
          <p:nvPr>
            <p:ph type="body" sz="quarter" idx="17" hasCustomPrompt="1"/>
          </p:nvPr>
        </p:nvSpPr>
        <p:spPr>
          <a:xfrm>
            <a:off x="8150375" y="3575216"/>
            <a:ext cx="2370115" cy="842963"/>
          </a:xfrm>
        </p:spPr>
        <p:txBody>
          <a:bodyPr>
            <a:noAutofit/>
          </a:bodyPr>
          <a:lstStyle>
            <a:lvl1pPr marL="0" indent="0">
              <a:buNone/>
              <a:defRPr sz="1800" b="1"/>
            </a:lvl1pPr>
            <a:lvl2pPr>
              <a:defRPr sz="1600" b="1"/>
            </a:lvl2pPr>
            <a:lvl3pPr>
              <a:defRPr sz="1600" b="1"/>
            </a:lvl3pPr>
            <a:lvl4pPr>
              <a:defRPr sz="1600" b="1"/>
            </a:lvl4pPr>
            <a:lvl5pPr>
              <a:defRPr sz="1600" b="1"/>
            </a:lvl5pPr>
          </a:lstStyle>
          <a:p>
            <a:pPr lvl="0"/>
            <a:r>
              <a:rPr lang="en-US" dirty="0"/>
              <a:t>Be informative and entertaining</a:t>
            </a:r>
            <a:endParaRPr lang="en-AU" dirty="0"/>
          </a:p>
        </p:txBody>
      </p:sp>
      <p:sp>
        <p:nvSpPr>
          <p:cNvPr id="33" name="Text Placeholder 21">
            <a:extLst>
              <a:ext uri="{FF2B5EF4-FFF2-40B4-BE49-F238E27FC236}">
                <a16:creationId xmlns:a16="http://schemas.microsoft.com/office/drawing/2014/main" id="{68831590-653D-4B44-A2A4-08D77D1BDC94}"/>
              </a:ext>
            </a:extLst>
          </p:cNvPr>
          <p:cNvSpPr>
            <a:spLocks noGrp="1"/>
          </p:cNvSpPr>
          <p:nvPr>
            <p:ph type="body" sz="quarter" idx="18" hasCustomPrompt="1"/>
          </p:nvPr>
        </p:nvSpPr>
        <p:spPr>
          <a:xfrm>
            <a:off x="8150375" y="4916025"/>
            <a:ext cx="2694649" cy="144412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dirty="0"/>
              <a:t>Right click on the icon in the image to swap it with your own. </a:t>
            </a:r>
          </a:p>
          <a:p>
            <a:pPr lvl="0"/>
            <a:r>
              <a:rPr lang="en-US" dirty="0"/>
              <a:t>To reduce image size:</a:t>
            </a:r>
            <a:br>
              <a:rPr lang="en-US" dirty="0"/>
            </a:br>
            <a:r>
              <a:rPr lang="en-US" dirty="0"/>
              <a:t>Right click on images &gt; Format &gt; compress &gt; web-150ppi is perfect for presentations</a:t>
            </a:r>
            <a:endParaRPr lang="en-AU" dirty="0"/>
          </a:p>
        </p:txBody>
      </p:sp>
      <p:pic>
        <p:nvPicPr>
          <p:cNvPr id="17" name="Picture 16">
            <a:extLst>
              <a:ext uri="{FF2B5EF4-FFF2-40B4-BE49-F238E27FC236}">
                <a16:creationId xmlns:a16="http://schemas.microsoft.com/office/drawing/2014/main" id="{1B33E25E-1D06-4833-8FFB-89CFBFF95E4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7425" y="5807262"/>
            <a:ext cx="2930915" cy="1050738"/>
          </a:xfrm>
          <a:prstGeom prst="rect">
            <a:avLst/>
          </a:prstGeom>
        </p:spPr>
      </p:pic>
      <p:pic>
        <p:nvPicPr>
          <p:cNvPr id="2" name="Picture 1" descr="A colorful city skyline with text&#10;&#10;AI-generated content may be incorrect.">
            <a:extLst>
              <a:ext uri="{FF2B5EF4-FFF2-40B4-BE49-F238E27FC236}">
                <a16:creationId xmlns:a16="http://schemas.microsoft.com/office/drawing/2014/main" id="{C1B66089-1E15-702D-F40B-B44666AC7D3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59992" y="0"/>
            <a:ext cx="2252323" cy="1001033"/>
          </a:xfrm>
          <a:prstGeom prst="rect">
            <a:avLst/>
          </a:prstGeom>
        </p:spPr>
      </p:pic>
      <p:pic>
        <p:nvPicPr>
          <p:cNvPr id="3" name="Picture 2" descr="A green and blue triangle shapes&#10;&#10;AI-generated content may be incorrect.">
            <a:extLst>
              <a:ext uri="{FF2B5EF4-FFF2-40B4-BE49-F238E27FC236}">
                <a16:creationId xmlns:a16="http://schemas.microsoft.com/office/drawing/2014/main" id="{0DAB312D-83F3-5B3A-5460-8F01FEADD66B}"/>
              </a:ext>
            </a:extLst>
          </p:cNvPr>
          <p:cNvPicPr>
            <a:picLocks noChangeAspect="1"/>
          </p:cNvPicPr>
          <p:nvPr userDrawn="1"/>
        </p:nvPicPr>
        <p:blipFill>
          <a:blip r:embed="rId7">
            <a:extLst>
              <a:ext uri="{28A0092B-C50C-407E-A947-70E740481C1C}">
                <a14:useLocalDpi xmlns:a14="http://schemas.microsoft.com/office/drawing/2010/main" val="0"/>
              </a:ext>
            </a:extLst>
          </a:blip>
          <a:srcRect r="85274"/>
          <a:stretch/>
        </p:blipFill>
        <p:spPr>
          <a:xfrm>
            <a:off x="11475484" y="1001033"/>
            <a:ext cx="716516" cy="5856966"/>
          </a:xfrm>
          <a:prstGeom prst="rect">
            <a:avLst/>
          </a:prstGeom>
        </p:spPr>
      </p:pic>
      <p:pic>
        <p:nvPicPr>
          <p:cNvPr id="5" name="Picture 4" descr="A green and blue triangle shapes&#10;&#10;AI-generated content may be incorrect.">
            <a:extLst>
              <a:ext uri="{FF2B5EF4-FFF2-40B4-BE49-F238E27FC236}">
                <a16:creationId xmlns:a16="http://schemas.microsoft.com/office/drawing/2014/main" id="{1A80F025-FC28-BF19-28AF-B838CC37E2A5}"/>
              </a:ext>
            </a:extLst>
          </p:cNvPr>
          <p:cNvPicPr>
            <a:picLocks noChangeAspect="1"/>
          </p:cNvPicPr>
          <p:nvPr userDrawn="1"/>
        </p:nvPicPr>
        <p:blipFill>
          <a:blip r:embed="rId7">
            <a:extLst>
              <a:ext uri="{28A0092B-C50C-407E-A947-70E740481C1C}">
                <a14:useLocalDpi xmlns:a14="http://schemas.microsoft.com/office/drawing/2010/main" val="0"/>
              </a:ext>
            </a:extLst>
          </a:blip>
          <a:srcRect b="89843"/>
          <a:stretch/>
        </p:blipFill>
        <p:spPr>
          <a:xfrm>
            <a:off x="-63854" y="0"/>
            <a:ext cx="9923846" cy="650494"/>
          </a:xfrm>
          <a:prstGeom prst="rect">
            <a:avLst/>
          </a:prstGeom>
        </p:spPr>
      </p:pic>
    </p:spTree>
    <p:extLst>
      <p:ext uri="{BB962C8B-B14F-4D97-AF65-F5344CB8AC3E}">
        <p14:creationId xmlns:p14="http://schemas.microsoft.com/office/powerpoint/2010/main" val="132755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0" name="Text Placeholder 3">
            <a:extLst>
              <a:ext uri="{FF2B5EF4-FFF2-40B4-BE49-F238E27FC236}">
                <a16:creationId xmlns:a16="http://schemas.microsoft.com/office/drawing/2014/main" id="{4558AB7D-B45A-49C5-9183-17AA8E5EEE49}"/>
              </a:ext>
            </a:extLst>
          </p:cNvPr>
          <p:cNvSpPr>
            <a:spLocks noGrp="1"/>
          </p:cNvSpPr>
          <p:nvPr>
            <p:ph type="body" sz="quarter" idx="10" hasCustomPrompt="1"/>
          </p:nvPr>
        </p:nvSpPr>
        <p:spPr>
          <a:xfrm>
            <a:off x="1495194" y="3575216"/>
            <a:ext cx="2370115" cy="842955"/>
          </a:xfrm>
        </p:spPr>
        <p:txBody>
          <a:bodyPr>
            <a:noAutofit/>
          </a:bodyPr>
          <a:lstStyle>
            <a:lvl1pPr marL="0" indent="0">
              <a:buNone/>
              <a:defRPr sz="1800" b="1"/>
            </a:lvl1pPr>
            <a:lvl2pPr>
              <a:defRPr sz="1600" b="1"/>
            </a:lvl2pPr>
            <a:lvl3pPr>
              <a:defRPr sz="1600" b="1"/>
            </a:lvl3pPr>
            <a:lvl4pPr>
              <a:defRPr sz="1600" b="1"/>
            </a:lvl4pPr>
            <a:lvl5pPr>
              <a:defRPr sz="1600" b="1"/>
            </a:lvl5pPr>
          </a:lstStyle>
          <a:p>
            <a:pPr lvl="0"/>
            <a:r>
              <a:rPr lang="en-US" dirty="0"/>
              <a:t>Discussion opener the first topic</a:t>
            </a:r>
            <a:endParaRPr lang="en-AU" dirty="0"/>
          </a:p>
        </p:txBody>
      </p:sp>
      <p:sp>
        <p:nvSpPr>
          <p:cNvPr id="31" name="Text Placeholder 21">
            <a:extLst>
              <a:ext uri="{FF2B5EF4-FFF2-40B4-BE49-F238E27FC236}">
                <a16:creationId xmlns:a16="http://schemas.microsoft.com/office/drawing/2014/main" id="{C2E1D592-FF69-4B7A-B58D-4A5133ABD21B}"/>
              </a:ext>
            </a:extLst>
          </p:cNvPr>
          <p:cNvSpPr>
            <a:spLocks noGrp="1"/>
          </p:cNvSpPr>
          <p:nvPr>
            <p:ph type="body" sz="quarter" idx="13" hasCustomPrompt="1"/>
          </p:nvPr>
        </p:nvSpPr>
        <p:spPr>
          <a:xfrm>
            <a:off x="1486983" y="4916025"/>
            <a:ext cx="2694649" cy="144412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dirty="0"/>
              <a:t>Outline your topics and simplify your thoughts. Consider the flow of your presentation. Be entertaining and concise</a:t>
            </a:r>
            <a:endParaRPr lang="en-AU" dirty="0"/>
          </a:p>
        </p:txBody>
      </p:sp>
      <p:sp>
        <p:nvSpPr>
          <p:cNvPr id="32" name="Text Placeholder 3">
            <a:extLst>
              <a:ext uri="{FF2B5EF4-FFF2-40B4-BE49-F238E27FC236}">
                <a16:creationId xmlns:a16="http://schemas.microsoft.com/office/drawing/2014/main" id="{8B61D9CC-69B9-48E1-99ED-89FB7CE48B82}"/>
              </a:ext>
            </a:extLst>
          </p:cNvPr>
          <p:cNvSpPr>
            <a:spLocks noGrp="1"/>
          </p:cNvSpPr>
          <p:nvPr>
            <p:ph type="body" sz="quarter" idx="15" hasCustomPrompt="1"/>
          </p:nvPr>
        </p:nvSpPr>
        <p:spPr>
          <a:xfrm>
            <a:off x="4833685" y="3578797"/>
            <a:ext cx="2370115" cy="842963"/>
          </a:xfrm>
        </p:spPr>
        <p:txBody>
          <a:bodyPr>
            <a:noAutofit/>
          </a:bodyPr>
          <a:lstStyle>
            <a:lvl1pPr marL="0" indent="0">
              <a:buNone/>
              <a:defRPr sz="1800" b="1"/>
            </a:lvl1pPr>
            <a:lvl2pPr>
              <a:defRPr sz="1600" b="1"/>
            </a:lvl2pPr>
            <a:lvl3pPr>
              <a:defRPr sz="1600" b="1"/>
            </a:lvl3pPr>
            <a:lvl4pPr>
              <a:defRPr sz="1600" b="1"/>
            </a:lvl4pPr>
            <a:lvl5pPr>
              <a:defRPr sz="1600" b="1"/>
            </a:lvl5pPr>
          </a:lstStyle>
          <a:p>
            <a:pPr lvl="0"/>
            <a:r>
              <a:rPr lang="en-US" dirty="0"/>
              <a:t>Be informative and entertaining</a:t>
            </a:r>
            <a:endParaRPr lang="en-AU" dirty="0"/>
          </a:p>
        </p:txBody>
      </p:sp>
      <p:sp>
        <p:nvSpPr>
          <p:cNvPr id="33" name="Text Placeholder 21">
            <a:extLst>
              <a:ext uri="{FF2B5EF4-FFF2-40B4-BE49-F238E27FC236}">
                <a16:creationId xmlns:a16="http://schemas.microsoft.com/office/drawing/2014/main" id="{07DEBF66-96A3-4D19-BA06-C87A689C54EF}"/>
              </a:ext>
            </a:extLst>
          </p:cNvPr>
          <p:cNvSpPr>
            <a:spLocks noGrp="1"/>
          </p:cNvSpPr>
          <p:nvPr>
            <p:ph type="body" sz="quarter" idx="16" hasCustomPrompt="1"/>
          </p:nvPr>
        </p:nvSpPr>
        <p:spPr>
          <a:xfrm>
            <a:off x="4858043" y="4916024"/>
            <a:ext cx="2694649" cy="144412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dirty="0"/>
              <a:t>Outline your topics and simplify your thoughts. Consider the flow of your presentation. Be entertaining and concise</a:t>
            </a:r>
            <a:endParaRPr lang="en-AU" dirty="0"/>
          </a:p>
        </p:txBody>
      </p:sp>
      <p:sp>
        <p:nvSpPr>
          <p:cNvPr id="34" name="Text Placeholder 3">
            <a:extLst>
              <a:ext uri="{FF2B5EF4-FFF2-40B4-BE49-F238E27FC236}">
                <a16:creationId xmlns:a16="http://schemas.microsoft.com/office/drawing/2014/main" id="{E74E9ADF-16C1-464C-A7F9-89215B486A41}"/>
              </a:ext>
            </a:extLst>
          </p:cNvPr>
          <p:cNvSpPr>
            <a:spLocks noGrp="1"/>
          </p:cNvSpPr>
          <p:nvPr>
            <p:ph type="body" sz="quarter" idx="17" hasCustomPrompt="1"/>
          </p:nvPr>
        </p:nvSpPr>
        <p:spPr>
          <a:xfrm>
            <a:off x="8150375" y="3575216"/>
            <a:ext cx="2370115" cy="842963"/>
          </a:xfrm>
        </p:spPr>
        <p:txBody>
          <a:bodyPr>
            <a:noAutofit/>
          </a:bodyPr>
          <a:lstStyle>
            <a:lvl1pPr marL="0" indent="0">
              <a:buNone/>
              <a:defRPr sz="1800" b="1"/>
            </a:lvl1pPr>
            <a:lvl2pPr>
              <a:defRPr sz="1600" b="1"/>
            </a:lvl2pPr>
            <a:lvl3pPr>
              <a:defRPr sz="1600" b="1"/>
            </a:lvl3pPr>
            <a:lvl4pPr>
              <a:defRPr sz="1600" b="1"/>
            </a:lvl4pPr>
            <a:lvl5pPr>
              <a:defRPr sz="1600" b="1"/>
            </a:lvl5pPr>
          </a:lstStyle>
          <a:p>
            <a:pPr lvl="0"/>
            <a:r>
              <a:rPr lang="en-US" dirty="0"/>
              <a:t>Be informative and entertaining</a:t>
            </a:r>
            <a:endParaRPr lang="en-AU" dirty="0"/>
          </a:p>
        </p:txBody>
      </p:sp>
      <p:sp>
        <p:nvSpPr>
          <p:cNvPr id="35" name="Text Placeholder 21">
            <a:extLst>
              <a:ext uri="{FF2B5EF4-FFF2-40B4-BE49-F238E27FC236}">
                <a16:creationId xmlns:a16="http://schemas.microsoft.com/office/drawing/2014/main" id="{D165A8AC-7045-4D7D-B251-D216200E8FDB}"/>
              </a:ext>
            </a:extLst>
          </p:cNvPr>
          <p:cNvSpPr>
            <a:spLocks noGrp="1"/>
          </p:cNvSpPr>
          <p:nvPr>
            <p:ph type="body" sz="quarter" idx="18" hasCustomPrompt="1"/>
          </p:nvPr>
        </p:nvSpPr>
        <p:spPr>
          <a:xfrm>
            <a:off x="8150375" y="4916025"/>
            <a:ext cx="2694649" cy="144412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dirty="0"/>
              <a:t>Right click on the icon in the image to change it.</a:t>
            </a:r>
            <a:endParaRPr lang="en-AU" dirty="0"/>
          </a:p>
        </p:txBody>
      </p:sp>
      <p:cxnSp>
        <p:nvCxnSpPr>
          <p:cNvPr id="36" name="Straight Connector 35">
            <a:extLst>
              <a:ext uri="{FF2B5EF4-FFF2-40B4-BE49-F238E27FC236}">
                <a16:creationId xmlns:a16="http://schemas.microsoft.com/office/drawing/2014/main" id="{E65F164E-31F2-4ABD-87AA-806ADD149A8B}"/>
              </a:ext>
            </a:extLst>
          </p:cNvPr>
          <p:cNvCxnSpPr>
            <a:cxnSpLocks/>
          </p:cNvCxnSpPr>
          <p:nvPr userDrawn="1"/>
        </p:nvCxnSpPr>
        <p:spPr>
          <a:xfrm>
            <a:off x="1495194" y="4557726"/>
            <a:ext cx="130829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3E743FB-E80D-4181-8FA6-505AA1DC05F3}"/>
              </a:ext>
            </a:extLst>
          </p:cNvPr>
          <p:cNvCxnSpPr>
            <a:cxnSpLocks/>
          </p:cNvCxnSpPr>
          <p:nvPr userDrawn="1"/>
        </p:nvCxnSpPr>
        <p:spPr>
          <a:xfrm>
            <a:off x="4858043" y="4557726"/>
            <a:ext cx="130829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481159-68F4-4067-A4DD-9CBE4010E093}"/>
              </a:ext>
            </a:extLst>
          </p:cNvPr>
          <p:cNvCxnSpPr>
            <a:cxnSpLocks/>
          </p:cNvCxnSpPr>
          <p:nvPr userDrawn="1"/>
        </p:nvCxnSpPr>
        <p:spPr>
          <a:xfrm>
            <a:off x="8150375" y="4557726"/>
            <a:ext cx="13082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1FAF3F5-3FC1-0C05-EAA2-33EC4BB8FA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425" y="5807262"/>
            <a:ext cx="2930915" cy="1050738"/>
          </a:xfrm>
          <a:prstGeom prst="rect">
            <a:avLst/>
          </a:prstGeom>
        </p:spPr>
      </p:pic>
      <p:pic>
        <p:nvPicPr>
          <p:cNvPr id="3" name="Picture 2" descr="A colorful city skyline with text&#10;&#10;AI-generated content may be incorrect.">
            <a:extLst>
              <a:ext uri="{FF2B5EF4-FFF2-40B4-BE49-F238E27FC236}">
                <a16:creationId xmlns:a16="http://schemas.microsoft.com/office/drawing/2014/main" id="{F4ECDB28-066E-7C46-4C4E-33D6A9C26E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9992" y="0"/>
            <a:ext cx="2252323" cy="1001033"/>
          </a:xfrm>
          <a:prstGeom prst="rect">
            <a:avLst/>
          </a:prstGeom>
        </p:spPr>
      </p:pic>
      <p:pic>
        <p:nvPicPr>
          <p:cNvPr id="4" name="Picture 3" descr="A green and blue triangle shapes&#10;&#10;AI-generated content may be incorrect.">
            <a:extLst>
              <a:ext uri="{FF2B5EF4-FFF2-40B4-BE49-F238E27FC236}">
                <a16:creationId xmlns:a16="http://schemas.microsoft.com/office/drawing/2014/main" id="{C33E19A9-6F31-BEB4-E98F-12D59940191F}"/>
              </a:ext>
            </a:extLst>
          </p:cNvPr>
          <p:cNvPicPr>
            <a:picLocks noChangeAspect="1"/>
          </p:cNvPicPr>
          <p:nvPr userDrawn="1"/>
        </p:nvPicPr>
        <p:blipFill>
          <a:blip r:embed="rId4">
            <a:extLst>
              <a:ext uri="{28A0092B-C50C-407E-A947-70E740481C1C}">
                <a14:useLocalDpi xmlns:a14="http://schemas.microsoft.com/office/drawing/2010/main" val="0"/>
              </a:ext>
            </a:extLst>
          </a:blip>
          <a:srcRect r="85274"/>
          <a:stretch/>
        </p:blipFill>
        <p:spPr>
          <a:xfrm>
            <a:off x="11475484" y="1001033"/>
            <a:ext cx="716516" cy="5856966"/>
          </a:xfrm>
          <a:prstGeom prst="rect">
            <a:avLst/>
          </a:prstGeom>
        </p:spPr>
      </p:pic>
      <p:pic>
        <p:nvPicPr>
          <p:cNvPr id="5" name="Picture 4" descr="A green and blue triangle shapes&#10;&#10;AI-generated content may be incorrect.">
            <a:extLst>
              <a:ext uri="{FF2B5EF4-FFF2-40B4-BE49-F238E27FC236}">
                <a16:creationId xmlns:a16="http://schemas.microsoft.com/office/drawing/2014/main" id="{BB0CA3D1-4820-089E-B2FA-F629C415EDEE}"/>
              </a:ext>
            </a:extLst>
          </p:cNvPr>
          <p:cNvPicPr>
            <a:picLocks noChangeAspect="1"/>
          </p:cNvPicPr>
          <p:nvPr userDrawn="1"/>
        </p:nvPicPr>
        <p:blipFill>
          <a:blip r:embed="rId4">
            <a:extLst>
              <a:ext uri="{28A0092B-C50C-407E-A947-70E740481C1C}">
                <a14:useLocalDpi xmlns:a14="http://schemas.microsoft.com/office/drawing/2010/main" val="0"/>
              </a:ext>
            </a:extLst>
          </a:blip>
          <a:srcRect b="89843"/>
          <a:stretch/>
        </p:blipFill>
        <p:spPr>
          <a:xfrm>
            <a:off x="-63854" y="0"/>
            <a:ext cx="9923846" cy="650494"/>
          </a:xfrm>
          <a:prstGeom prst="rect">
            <a:avLst/>
          </a:prstGeom>
        </p:spPr>
      </p:pic>
    </p:spTree>
    <p:extLst>
      <p:ext uri="{BB962C8B-B14F-4D97-AF65-F5344CB8AC3E}">
        <p14:creationId xmlns:p14="http://schemas.microsoft.com/office/powerpoint/2010/main" val="265716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1FB3ECB-4096-4EDD-AC94-7565DAF3794F}"/>
              </a:ext>
            </a:extLst>
          </p:cNvPr>
          <p:cNvSpPr/>
          <p:nvPr/>
        </p:nvSpPr>
        <p:spPr>
          <a:xfrm>
            <a:off x="0" y="1047552"/>
            <a:ext cx="3898761" cy="3547069"/>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cxnSp>
        <p:nvCxnSpPr>
          <p:cNvPr id="17" name="Straight Connector 16">
            <a:extLst>
              <a:ext uri="{FF2B5EF4-FFF2-40B4-BE49-F238E27FC236}">
                <a16:creationId xmlns:a16="http://schemas.microsoft.com/office/drawing/2014/main" id="{FBD20CF9-D5DE-40C3-A2E0-812CE63400B2}"/>
              </a:ext>
            </a:extLst>
          </p:cNvPr>
          <p:cNvCxnSpPr>
            <a:cxnSpLocks/>
          </p:cNvCxnSpPr>
          <p:nvPr/>
        </p:nvCxnSpPr>
        <p:spPr>
          <a:xfrm>
            <a:off x="4961875" y="3613181"/>
            <a:ext cx="130829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150BA21A-1B9A-4777-9D0C-2B182FF263E5}"/>
              </a:ext>
            </a:extLst>
          </p:cNvPr>
          <p:cNvSpPr>
            <a:spLocks noGrp="1"/>
          </p:cNvSpPr>
          <p:nvPr>
            <p:ph type="body" sz="quarter" idx="10" hasCustomPrompt="1"/>
          </p:nvPr>
        </p:nvSpPr>
        <p:spPr>
          <a:xfrm>
            <a:off x="4961875" y="2194082"/>
            <a:ext cx="5756925" cy="1254010"/>
          </a:xfrm>
        </p:spPr>
        <p:txBody>
          <a:bodyPr>
            <a:noAutofit/>
          </a:bodyPr>
          <a:lstStyle>
            <a:lvl1pPr marL="0" indent="0">
              <a:lnSpc>
                <a:spcPct val="100000"/>
              </a:lnSpc>
              <a:buNone/>
              <a:defRPr sz="2000" b="1"/>
            </a:lvl1pPr>
            <a:lvl2pPr>
              <a:defRPr sz="1600" b="1"/>
            </a:lvl2pPr>
            <a:lvl3pPr>
              <a:defRPr sz="1600" b="1"/>
            </a:lvl3pPr>
            <a:lvl4pPr>
              <a:defRPr sz="1600" b="1"/>
            </a:lvl4pPr>
            <a:lvl5pPr>
              <a:defRPr sz="1600" b="1"/>
            </a:lvl5pPr>
          </a:lstStyle>
          <a:p>
            <a:pPr lvl="0"/>
            <a:r>
              <a:rPr lang="en-US" dirty="0"/>
              <a:t>Heading goes here with ample room to make it a long one or three sentences with long medical terms</a:t>
            </a:r>
            <a:endParaRPr lang="en-AU" dirty="0"/>
          </a:p>
        </p:txBody>
      </p:sp>
      <p:sp>
        <p:nvSpPr>
          <p:cNvPr id="4" name="Text Placeholder 3">
            <a:extLst>
              <a:ext uri="{FF2B5EF4-FFF2-40B4-BE49-F238E27FC236}">
                <a16:creationId xmlns:a16="http://schemas.microsoft.com/office/drawing/2014/main" id="{7FB72253-66A8-42B5-9F51-9C534BD6E1E9}"/>
              </a:ext>
            </a:extLst>
          </p:cNvPr>
          <p:cNvSpPr>
            <a:spLocks noGrp="1"/>
          </p:cNvSpPr>
          <p:nvPr>
            <p:ph type="body" sz="quarter" idx="14" hasCustomPrompt="1"/>
          </p:nvPr>
        </p:nvSpPr>
        <p:spPr>
          <a:xfrm>
            <a:off x="4961875" y="1503106"/>
            <a:ext cx="3993508" cy="324065"/>
          </a:xfrm>
          <a:ln w="19050">
            <a:solidFill>
              <a:schemeClr val="accent3">
                <a:lumMod val="60000"/>
                <a:lumOff val="40000"/>
              </a:schemeClr>
            </a:solidFill>
          </a:ln>
        </p:spPr>
        <p:txBody>
          <a:bodyPr anchor="ctr" anchorCtr="0">
            <a:noAutofit/>
          </a:bodyPr>
          <a:lstStyle>
            <a:lvl1pPr marL="0" indent="0">
              <a:buNone/>
              <a:defRPr sz="1200" b="1" spc="300">
                <a:latin typeface="Arial" panose="020B0604020202020204" pitchFamily="34" charset="0"/>
                <a:cs typeface="Arial" panose="020B0604020202020204" pitchFamily="34" charset="0"/>
              </a:defRPr>
            </a:lvl1pPr>
            <a:lvl2pPr>
              <a:defRPr sz="1200"/>
            </a:lvl2pPr>
            <a:lvl3pPr>
              <a:defRPr sz="1200"/>
            </a:lvl3pPr>
            <a:lvl4pPr>
              <a:defRPr sz="1200"/>
            </a:lvl4pPr>
            <a:lvl5pPr>
              <a:defRPr sz="1200"/>
            </a:lvl5pPr>
          </a:lstStyle>
          <a:p>
            <a:pPr algn="ctr">
              <a:lnSpc>
                <a:spcPct val="100000"/>
              </a:lnSpc>
            </a:pPr>
            <a:r>
              <a:rPr lang="en-AU" sz="1200" spc="300" dirty="0"/>
              <a:t>A LITTLE SUBHEADING PERHAPS</a:t>
            </a:r>
          </a:p>
        </p:txBody>
      </p:sp>
      <p:sp>
        <p:nvSpPr>
          <p:cNvPr id="8" name="Picture Placeholder 7">
            <a:extLst>
              <a:ext uri="{FF2B5EF4-FFF2-40B4-BE49-F238E27FC236}">
                <a16:creationId xmlns:a16="http://schemas.microsoft.com/office/drawing/2014/main" id="{F737B9E3-0854-498F-98E2-6E2236CE3559}"/>
              </a:ext>
            </a:extLst>
          </p:cNvPr>
          <p:cNvSpPr>
            <a:spLocks noGrp="1" noChangeAspect="1"/>
          </p:cNvSpPr>
          <p:nvPr>
            <p:ph type="pic" sz="quarter" idx="15"/>
          </p:nvPr>
        </p:nvSpPr>
        <p:spPr>
          <a:xfrm>
            <a:off x="1047115" y="1286492"/>
            <a:ext cx="3016885" cy="4323200"/>
          </a:xfrm>
          <a:blipFill>
            <a:blip r:embed="rId2" cstate="screen">
              <a:extLst>
                <a:ext uri="{BEBA8EAE-BF5A-486C-A8C5-ECC9F3942E4B}">
                  <a14:imgProps xmlns:a14="http://schemas.microsoft.com/office/drawing/2010/main">
                    <a14:imgLayer r:embed="rId3">
                      <a14:imgEffect>
                        <a14:colorTemperature colorTemp="6000"/>
                      </a14:imgEffect>
                      <a14:imgEffect>
                        <a14:saturation sat="0"/>
                      </a14:imgEffect>
                    </a14:imgLayer>
                  </a14:imgProps>
                </a:ext>
                <a:ext uri="{28A0092B-C50C-407E-A947-70E740481C1C}">
                  <a14:useLocalDpi xmlns:a14="http://schemas.microsoft.com/office/drawing/2010/main"/>
                </a:ext>
              </a:extLst>
            </a:blip>
            <a:stretch>
              <a:fillRect/>
            </a:stretch>
          </a:blipFill>
        </p:spPr>
        <p:txBody>
          <a:bodyPr>
            <a:normAutofit/>
          </a:bodyPr>
          <a:lstStyle>
            <a:lvl1pPr marL="0" indent="0">
              <a:buNone/>
              <a:defRPr sz="800"/>
            </a:lvl1pPr>
          </a:lstStyle>
          <a:p>
            <a:endParaRPr lang="en-AU" dirty="0"/>
          </a:p>
        </p:txBody>
      </p:sp>
      <p:sp>
        <p:nvSpPr>
          <p:cNvPr id="18" name="Text Placeholder 17">
            <a:extLst>
              <a:ext uri="{FF2B5EF4-FFF2-40B4-BE49-F238E27FC236}">
                <a16:creationId xmlns:a16="http://schemas.microsoft.com/office/drawing/2014/main" id="{64A8AEC9-1C69-41F1-9EFC-58552BA31CAE}"/>
              </a:ext>
            </a:extLst>
          </p:cNvPr>
          <p:cNvSpPr>
            <a:spLocks noGrp="1"/>
          </p:cNvSpPr>
          <p:nvPr>
            <p:ph type="body" sz="quarter" idx="16"/>
          </p:nvPr>
        </p:nvSpPr>
        <p:spPr>
          <a:xfrm>
            <a:off x="4961875" y="3921125"/>
            <a:ext cx="5756925" cy="1585913"/>
          </a:xfrm>
        </p:spPr>
        <p:txBody>
          <a:bodyPr>
            <a:normAutofit/>
          </a:bodyPr>
          <a:lstStyle>
            <a:lvl1pPr marL="0" indent="0">
              <a:buNone/>
              <a:defRPr sz="2000"/>
            </a:lvl1pPr>
          </a:lstStyle>
          <a:p>
            <a:pPr lvl="0"/>
            <a:r>
              <a:rPr lang="en-US" dirty="0"/>
              <a:t>Click to edit Master text styles</a:t>
            </a:r>
            <a:endParaRPr lang="en-AU" dirty="0"/>
          </a:p>
        </p:txBody>
      </p:sp>
      <p:pic>
        <p:nvPicPr>
          <p:cNvPr id="2" name="Picture 1">
            <a:extLst>
              <a:ext uri="{FF2B5EF4-FFF2-40B4-BE49-F238E27FC236}">
                <a16:creationId xmlns:a16="http://schemas.microsoft.com/office/drawing/2014/main" id="{CF0F0E4C-B472-2F47-EDF5-34409482834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7425" y="5807262"/>
            <a:ext cx="2930915" cy="1050738"/>
          </a:xfrm>
          <a:prstGeom prst="rect">
            <a:avLst/>
          </a:prstGeom>
        </p:spPr>
      </p:pic>
      <p:pic>
        <p:nvPicPr>
          <p:cNvPr id="3" name="Picture 2" descr="A colorful city skyline with text&#10;&#10;AI-generated content may be incorrect.">
            <a:extLst>
              <a:ext uri="{FF2B5EF4-FFF2-40B4-BE49-F238E27FC236}">
                <a16:creationId xmlns:a16="http://schemas.microsoft.com/office/drawing/2014/main" id="{38DB125B-DCA8-46E2-4CF2-E780B9A93B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859992" y="0"/>
            <a:ext cx="2252323" cy="1001033"/>
          </a:xfrm>
          <a:prstGeom prst="rect">
            <a:avLst/>
          </a:prstGeom>
        </p:spPr>
      </p:pic>
      <p:pic>
        <p:nvPicPr>
          <p:cNvPr id="5" name="Picture 4" descr="A green and blue triangle shapes&#10;&#10;AI-generated content may be incorrect.">
            <a:extLst>
              <a:ext uri="{FF2B5EF4-FFF2-40B4-BE49-F238E27FC236}">
                <a16:creationId xmlns:a16="http://schemas.microsoft.com/office/drawing/2014/main" id="{468CC31E-227D-042F-91D3-3264A02437AD}"/>
              </a:ext>
            </a:extLst>
          </p:cNvPr>
          <p:cNvPicPr>
            <a:picLocks noChangeAspect="1"/>
          </p:cNvPicPr>
          <p:nvPr userDrawn="1"/>
        </p:nvPicPr>
        <p:blipFill>
          <a:blip r:embed="rId6">
            <a:extLst>
              <a:ext uri="{28A0092B-C50C-407E-A947-70E740481C1C}">
                <a14:useLocalDpi xmlns:a14="http://schemas.microsoft.com/office/drawing/2010/main" val="0"/>
              </a:ext>
            </a:extLst>
          </a:blip>
          <a:srcRect r="85274"/>
          <a:stretch/>
        </p:blipFill>
        <p:spPr>
          <a:xfrm>
            <a:off x="11475484" y="1001033"/>
            <a:ext cx="716516" cy="5856966"/>
          </a:xfrm>
          <a:prstGeom prst="rect">
            <a:avLst/>
          </a:prstGeom>
        </p:spPr>
      </p:pic>
      <p:pic>
        <p:nvPicPr>
          <p:cNvPr id="6" name="Picture 5" descr="A green and blue triangle shapes&#10;&#10;AI-generated content may be incorrect.">
            <a:extLst>
              <a:ext uri="{FF2B5EF4-FFF2-40B4-BE49-F238E27FC236}">
                <a16:creationId xmlns:a16="http://schemas.microsoft.com/office/drawing/2014/main" id="{303358F6-D0BB-DA99-B65D-F73B25F3DF71}"/>
              </a:ext>
            </a:extLst>
          </p:cNvPr>
          <p:cNvPicPr>
            <a:picLocks noChangeAspect="1"/>
          </p:cNvPicPr>
          <p:nvPr userDrawn="1"/>
        </p:nvPicPr>
        <p:blipFill>
          <a:blip r:embed="rId6">
            <a:extLst>
              <a:ext uri="{28A0092B-C50C-407E-A947-70E740481C1C}">
                <a14:useLocalDpi xmlns:a14="http://schemas.microsoft.com/office/drawing/2010/main" val="0"/>
              </a:ext>
            </a:extLst>
          </a:blip>
          <a:srcRect b="89843"/>
          <a:stretch/>
        </p:blipFill>
        <p:spPr>
          <a:xfrm>
            <a:off x="-63854" y="0"/>
            <a:ext cx="9923846" cy="650494"/>
          </a:xfrm>
          <a:prstGeom prst="rect">
            <a:avLst/>
          </a:prstGeom>
        </p:spPr>
      </p:pic>
    </p:spTree>
    <p:extLst>
      <p:ext uri="{BB962C8B-B14F-4D97-AF65-F5344CB8AC3E}">
        <p14:creationId xmlns:p14="http://schemas.microsoft.com/office/powerpoint/2010/main" val="149078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C5B9168-92A5-4808-9841-8344F253DB1B}"/>
              </a:ext>
            </a:extLst>
          </p:cNvPr>
          <p:cNvSpPr/>
          <p:nvPr/>
        </p:nvSpPr>
        <p:spPr>
          <a:xfrm>
            <a:off x="-63854" y="0"/>
            <a:ext cx="2078237"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cxnSp>
        <p:nvCxnSpPr>
          <p:cNvPr id="14" name="Straight Connector 13">
            <a:extLst>
              <a:ext uri="{FF2B5EF4-FFF2-40B4-BE49-F238E27FC236}">
                <a16:creationId xmlns:a16="http://schemas.microsoft.com/office/drawing/2014/main" id="{D59125CE-B7D6-4A7F-A9A3-0EC959D9045D}"/>
              </a:ext>
            </a:extLst>
          </p:cNvPr>
          <p:cNvCxnSpPr>
            <a:cxnSpLocks/>
          </p:cNvCxnSpPr>
          <p:nvPr/>
        </p:nvCxnSpPr>
        <p:spPr>
          <a:xfrm>
            <a:off x="2500028" y="4323303"/>
            <a:ext cx="130829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B226D44F-3CDC-4078-A0ED-BFB7DD850245}"/>
              </a:ext>
            </a:extLst>
          </p:cNvPr>
          <p:cNvSpPr>
            <a:spLocks noGrp="1"/>
          </p:cNvSpPr>
          <p:nvPr>
            <p:ph type="body" sz="quarter" idx="10" hasCustomPrompt="1"/>
          </p:nvPr>
        </p:nvSpPr>
        <p:spPr>
          <a:xfrm>
            <a:off x="2494223" y="2194081"/>
            <a:ext cx="2829617" cy="1787457"/>
          </a:xfrm>
        </p:spPr>
        <p:txBody>
          <a:bodyPr>
            <a:noAutofit/>
          </a:bodyPr>
          <a:lstStyle>
            <a:lvl1pPr marL="0" indent="0">
              <a:lnSpc>
                <a:spcPct val="100000"/>
              </a:lnSpc>
              <a:buNone/>
              <a:defRPr sz="2000" b="1"/>
            </a:lvl1pPr>
            <a:lvl2pPr>
              <a:defRPr sz="1600" b="1"/>
            </a:lvl2pPr>
            <a:lvl3pPr>
              <a:defRPr sz="1600" b="1"/>
            </a:lvl3pPr>
            <a:lvl4pPr>
              <a:defRPr sz="1600" b="1"/>
            </a:lvl4pPr>
            <a:lvl5pPr>
              <a:defRPr sz="1600" b="1"/>
            </a:lvl5pPr>
          </a:lstStyle>
          <a:p>
            <a:pPr lvl="0"/>
            <a:r>
              <a:rPr lang="en-US" dirty="0"/>
              <a:t>Heading goes here with ample room to make it a long one or three sentences with long medical terms</a:t>
            </a:r>
            <a:endParaRPr lang="en-AU" dirty="0"/>
          </a:p>
        </p:txBody>
      </p:sp>
      <p:sp>
        <p:nvSpPr>
          <p:cNvPr id="10" name="Text Placeholder 21">
            <a:extLst>
              <a:ext uri="{FF2B5EF4-FFF2-40B4-BE49-F238E27FC236}">
                <a16:creationId xmlns:a16="http://schemas.microsoft.com/office/drawing/2014/main" id="{3078DB60-6AB4-4765-A869-67A3D7C06CEF}"/>
              </a:ext>
            </a:extLst>
          </p:cNvPr>
          <p:cNvSpPr>
            <a:spLocks noGrp="1"/>
          </p:cNvSpPr>
          <p:nvPr>
            <p:ph type="body" sz="quarter" idx="13" hasCustomPrompt="1"/>
          </p:nvPr>
        </p:nvSpPr>
        <p:spPr>
          <a:xfrm>
            <a:off x="5994400" y="2194081"/>
            <a:ext cx="5059680" cy="3444719"/>
          </a:xfrm>
        </p:spPr>
        <p:txBody>
          <a:bodyPr>
            <a:noAutofit/>
          </a:bodyPr>
          <a:lstStyle>
            <a:lvl1pPr marL="0" indent="0">
              <a:buFont typeface="Arial" panose="020B0604020202020204" pitchFamily="34" charset="0"/>
              <a:buNone/>
              <a:defRPr sz="1600"/>
            </a:lvl1pPr>
            <a:lvl2pPr>
              <a:defRPr sz="1400"/>
            </a:lvl2pPr>
            <a:lvl3pPr>
              <a:defRPr sz="1400"/>
            </a:lvl3pPr>
            <a:lvl4pPr>
              <a:defRPr sz="1400"/>
            </a:lvl4pPr>
            <a:lvl5pPr>
              <a:defRPr sz="1400"/>
            </a:lvl5pPr>
          </a:lstStyle>
          <a:p>
            <a:pPr lvl="0"/>
            <a:r>
              <a:rPr lang="en-US" dirty="0"/>
              <a:t>Outline your topics and simplify your thoughts. Consider the flow of your presentation. Here we have room for points of sentences. Here we have room for points or sentences. You do the formatting.</a:t>
            </a:r>
          </a:p>
          <a:p>
            <a:pPr lvl="0"/>
            <a:endParaRPr lang="en-US" dirty="0"/>
          </a:p>
        </p:txBody>
      </p:sp>
      <p:sp>
        <p:nvSpPr>
          <p:cNvPr id="11" name="Text Placeholder 3">
            <a:extLst>
              <a:ext uri="{FF2B5EF4-FFF2-40B4-BE49-F238E27FC236}">
                <a16:creationId xmlns:a16="http://schemas.microsoft.com/office/drawing/2014/main" id="{65646B98-EE25-49BF-97C3-DA8770D67F93}"/>
              </a:ext>
            </a:extLst>
          </p:cNvPr>
          <p:cNvSpPr>
            <a:spLocks noGrp="1"/>
          </p:cNvSpPr>
          <p:nvPr>
            <p:ph type="body" sz="quarter" idx="14" hasCustomPrompt="1"/>
          </p:nvPr>
        </p:nvSpPr>
        <p:spPr>
          <a:xfrm>
            <a:off x="1202607" y="1503106"/>
            <a:ext cx="3993508" cy="324065"/>
          </a:xfrm>
          <a:ln w="19050">
            <a:solidFill>
              <a:schemeClr val="accent3">
                <a:lumMod val="60000"/>
                <a:lumOff val="40000"/>
              </a:schemeClr>
            </a:solidFill>
          </a:ln>
        </p:spPr>
        <p:txBody>
          <a:bodyPr anchor="ctr" anchorCtr="0">
            <a:noAutofit/>
          </a:bodyPr>
          <a:lstStyle>
            <a:lvl1pPr marL="0" indent="0">
              <a:buNone/>
              <a:defRPr sz="1200" b="1" spc="300">
                <a:latin typeface="Arial" panose="020B0604020202020204" pitchFamily="34" charset="0"/>
                <a:cs typeface="Arial" panose="020B0604020202020204" pitchFamily="34" charset="0"/>
              </a:defRPr>
            </a:lvl1pPr>
            <a:lvl2pPr>
              <a:defRPr sz="1200"/>
            </a:lvl2pPr>
            <a:lvl3pPr>
              <a:defRPr sz="1200"/>
            </a:lvl3pPr>
            <a:lvl4pPr>
              <a:defRPr sz="1200"/>
            </a:lvl4pPr>
            <a:lvl5pPr>
              <a:defRPr sz="1200"/>
            </a:lvl5pPr>
          </a:lstStyle>
          <a:p>
            <a:pPr algn="ctr">
              <a:lnSpc>
                <a:spcPct val="100000"/>
              </a:lnSpc>
            </a:pPr>
            <a:r>
              <a:rPr lang="en-AU" sz="1200" spc="300" dirty="0"/>
              <a:t>A LITTLE SUBHEADING PERHAPS</a:t>
            </a:r>
          </a:p>
        </p:txBody>
      </p:sp>
      <p:pic>
        <p:nvPicPr>
          <p:cNvPr id="2" name="Picture 1">
            <a:extLst>
              <a:ext uri="{FF2B5EF4-FFF2-40B4-BE49-F238E27FC236}">
                <a16:creationId xmlns:a16="http://schemas.microsoft.com/office/drawing/2014/main" id="{6F1FA47C-C6F3-E6ED-2FAF-C42DABC9A0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425" y="5807262"/>
            <a:ext cx="2930915" cy="1050738"/>
          </a:xfrm>
          <a:prstGeom prst="rect">
            <a:avLst/>
          </a:prstGeom>
        </p:spPr>
      </p:pic>
      <p:pic>
        <p:nvPicPr>
          <p:cNvPr id="3" name="Picture 2" descr="A colorful city skyline with text&#10;&#10;AI-generated content may be incorrect.">
            <a:extLst>
              <a:ext uri="{FF2B5EF4-FFF2-40B4-BE49-F238E27FC236}">
                <a16:creationId xmlns:a16="http://schemas.microsoft.com/office/drawing/2014/main" id="{00FE2774-FD47-3F12-F4B1-E8D85978D1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9992" y="0"/>
            <a:ext cx="2252323" cy="1001033"/>
          </a:xfrm>
          <a:prstGeom prst="rect">
            <a:avLst/>
          </a:prstGeom>
        </p:spPr>
      </p:pic>
      <p:pic>
        <p:nvPicPr>
          <p:cNvPr id="4" name="Picture 3" descr="A green and blue triangle shapes&#10;&#10;AI-generated content may be incorrect.">
            <a:extLst>
              <a:ext uri="{FF2B5EF4-FFF2-40B4-BE49-F238E27FC236}">
                <a16:creationId xmlns:a16="http://schemas.microsoft.com/office/drawing/2014/main" id="{C1F381F1-D786-67AC-6BC3-39295E696C21}"/>
              </a:ext>
            </a:extLst>
          </p:cNvPr>
          <p:cNvPicPr>
            <a:picLocks noChangeAspect="1"/>
          </p:cNvPicPr>
          <p:nvPr userDrawn="1"/>
        </p:nvPicPr>
        <p:blipFill>
          <a:blip r:embed="rId4">
            <a:extLst>
              <a:ext uri="{28A0092B-C50C-407E-A947-70E740481C1C}">
                <a14:useLocalDpi xmlns:a14="http://schemas.microsoft.com/office/drawing/2010/main" val="0"/>
              </a:ext>
            </a:extLst>
          </a:blip>
          <a:srcRect r="85274"/>
          <a:stretch/>
        </p:blipFill>
        <p:spPr>
          <a:xfrm>
            <a:off x="11475484" y="1001033"/>
            <a:ext cx="716516" cy="5856966"/>
          </a:xfrm>
          <a:prstGeom prst="rect">
            <a:avLst/>
          </a:prstGeom>
        </p:spPr>
      </p:pic>
      <p:pic>
        <p:nvPicPr>
          <p:cNvPr id="5" name="Picture 4" descr="A green and blue triangle shapes&#10;&#10;AI-generated content may be incorrect.">
            <a:extLst>
              <a:ext uri="{FF2B5EF4-FFF2-40B4-BE49-F238E27FC236}">
                <a16:creationId xmlns:a16="http://schemas.microsoft.com/office/drawing/2014/main" id="{B0F9B469-F587-B37B-03C3-FE5C9AF38EEB}"/>
              </a:ext>
            </a:extLst>
          </p:cNvPr>
          <p:cNvPicPr>
            <a:picLocks noChangeAspect="1"/>
          </p:cNvPicPr>
          <p:nvPr userDrawn="1"/>
        </p:nvPicPr>
        <p:blipFill>
          <a:blip r:embed="rId4">
            <a:extLst>
              <a:ext uri="{28A0092B-C50C-407E-A947-70E740481C1C}">
                <a14:useLocalDpi xmlns:a14="http://schemas.microsoft.com/office/drawing/2010/main" val="0"/>
              </a:ext>
            </a:extLst>
          </a:blip>
          <a:srcRect b="89843"/>
          <a:stretch/>
        </p:blipFill>
        <p:spPr>
          <a:xfrm>
            <a:off x="-63854" y="0"/>
            <a:ext cx="9923846" cy="650494"/>
          </a:xfrm>
          <a:prstGeom prst="rect">
            <a:avLst/>
          </a:prstGeom>
        </p:spPr>
      </p:pic>
    </p:spTree>
    <p:extLst>
      <p:ext uri="{BB962C8B-B14F-4D97-AF65-F5344CB8AC3E}">
        <p14:creationId xmlns:p14="http://schemas.microsoft.com/office/powerpoint/2010/main" val="350755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F5E2044-7498-4CDD-9603-F6932F46D017}"/>
              </a:ext>
            </a:extLst>
          </p:cNvPr>
          <p:cNvSpPr/>
          <p:nvPr/>
        </p:nvSpPr>
        <p:spPr>
          <a:xfrm>
            <a:off x="486676" y="0"/>
            <a:ext cx="2078237" cy="68580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95B52EC1-E403-44A7-AB56-0884DD324D50}"/>
              </a:ext>
            </a:extLst>
          </p:cNvPr>
          <p:cNvCxnSpPr>
            <a:cxnSpLocks/>
          </p:cNvCxnSpPr>
          <p:nvPr/>
        </p:nvCxnSpPr>
        <p:spPr>
          <a:xfrm>
            <a:off x="4955601" y="3619918"/>
            <a:ext cx="130829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859C4847-EE75-42A8-B400-A7B33148B77C}"/>
              </a:ext>
            </a:extLst>
          </p:cNvPr>
          <p:cNvSpPr>
            <a:spLocks noGrp="1"/>
          </p:cNvSpPr>
          <p:nvPr>
            <p:ph type="body" sz="quarter" idx="10" hasCustomPrompt="1"/>
          </p:nvPr>
        </p:nvSpPr>
        <p:spPr>
          <a:xfrm>
            <a:off x="4977449" y="1964990"/>
            <a:ext cx="5420164" cy="1512427"/>
          </a:xfrm>
        </p:spPr>
        <p:txBody>
          <a:bodyPr>
            <a:noAutofit/>
          </a:bodyPr>
          <a:lstStyle>
            <a:lvl1pPr marL="0" indent="0">
              <a:lnSpc>
                <a:spcPct val="100000"/>
              </a:lnSpc>
              <a:buNone/>
              <a:defRPr sz="2000" b="1"/>
            </a:lvl1pPr>
            <a:lvl2pPr>
              <a:defRPr sz="1600" b="1"/>
            </a:lvl2pPr>
            <a:lvl3pPr>
              <a:defRPr sz="1600" b="1"/>
            </a:lvl3pPr>
            <a:lvl4pPr>
              <a:defRPr sz="1600" b="1"/>
            </a:lvl4pPr>
            <a:lvl5pPr>
              <a:defRPr sz="1600" b="1"/>
            </a:lvl5pPr>
          </a:lstStyle>
          <a:p>
            <a:pPr lvl="0"/>
            <a:r>
              <a:rPr lang="en-US" dirty="0"/>
              <a:t>Heading goes here with ample room to make it a long one or three sentences with long medical terms</a:t>
            </a:r>
            <a:endParaRPr lang="en-AU" dirty="0"/>
          </a:p>
        </p:txBody>
      </p:sp>
      <p:sp>
        <p:nvSpPr>
          <p:cNvPr id="14" name="Text Placeholder 3">
            <a:extLst>
              <a:ext uri="{FF2B5EF4-FFF2-40B4-BE49-F238E27FC236}">
                <a16:creationId xmlns:a16="http://schemas.microsoft.com/office/drawing/2014/main" id="{BB5BAF6C-B130-43C1-BB41-EBC6D1344478}"/>
              </a:ext>
            </a:extLst>
          </p:cNvPr>
          <p:cNvSpPr>
            <a:spLocks noGrp="1"/>
          </p:cNvSpPr>
          <p:nvPr>
            <p:ph type="body" sz="quarter" idx="14" hasCustomPrompt="1"/>
          </p:nvPr>
        </p:nvSpPr>
        <p:spPr>
          <a:xfrm>
            <a:off x="4955601" y="1407642"/>
            <a:ext cx="3993508" cy="324065"/>
          </a:xfrm>
          <a:ln w="19050">
            <a:solidFill>
              <a:schemeClr val="accent3">
                <a:lumMod val="60000"/>
                <a:lumOff val="40000"/>
              </a:schemeClr>
            </a:solidFill>
          </a:ln>
        </p:spPr>
        <p:txBody>
          <a:bodyPr anchor="ctr" anchorCtr="0">
            <a:noAutofit/>
          </a:bodyPr>
          <a:lstStyle>
            <a:lvl1pPr marL="0" indent="0">
              <a:buNone/>
              <a:defRPr sz="1200" b="1" spc="300">
                <a:latin typeface="Arial" panose="020B0604020202020204" pitchFamily="34" charset="0"/>
                <a:cs typeface="Arial" panose="020B0604020202020204" pitchFamily="34" charset="0"/>
              </a:defRPr>
            </a:lvl1pPr>
            <a:lvl2pPr>
              <a:defRPr sz="1200"/>
            </a:lvl2pPr>
            <a:lvl3pPr>
              <a:defRPr sz="1200"/>
            </a:lvl3pPr>
            <a:lvl4pPr>
              <a:defRPr sz="1200"/>
            </a:lvl4pPr>
            <a:lvl5pPr>
              <a:defRPr sz="1200"/>
            </a:lvl5pPr>
          </a:lstStyle>
          <a:p>
            <a:pPr algn="ctr">
              <a:lnSpc>
                <a:spcPct val="100000"/>
              </a:lnSpc>
            </a:pPr>
            <a:r>
              <a:rPr lang="en-AU" sz="1200" spc="300" dirty="0"/>
              <a:t>A LITTLE SUBHEADING PERHAPS</a:t>
            </a:r>
          </a:p>
        </p:txBody>
      </p:sp>
      <p:sp>
        <p:nvSpPr>
          <p:cNvPr id="5" name="Picture Placeholder 4">
            <a:extLst>
              <a:ext uri="{FF2B5EF4-FFF2-40B4-BE49-F238E27FC236}">
                <a16:creationId xmlns:a16="http://schemas.microsoft.com/office/drawing/2014/main" id="{AF51FA19-46CB-4F4D-A99B-AD8EB294105F}"/>
              </a:ext>
            </a:extLst>
          </p:cNvPr>
          <p:cNvSpPr>
            <a:spLocks noGrp="1"/>
          </p:cNvSpPr>
          <p:nvPr>
            <p:ph type="pic" sz="quarter" idx="15"/>
          </p:nvPr>
        </p:nvSpPr>
        <p:spPr>
          <a:xfrm>
            <a:off x="957020" y="1649842"/>
            <a:ext cx="3541237" cy="3541235"/>
          </a:xfrm>
          <a:blipFill>
            <a:blip r:embed="rId2"/>
            <a:stretch>
              <a:fillRect/>
            </a:stretch>
          </a:blipFill>
        </p:spPr>
        <p:txBody>
          <a:bodyPr/>
          <a:lstStyle>
            <a:lvl1pPr marL="0" indent="0">
              <a:buNone/>
              <a:defRPr/>
            </a:lvl1pPr>
          </a:lstStyle>
          <a:p>
            <a:endParaRPr lang="en-AU" dirty="0"/>
          </a:p>
        </p:txBody>
      </p:sp>
      <p:sp>
        <p:nvSpPr>
          <p:cNvPr id="8" name="Text Placeholder 7">
            <a:extLst>
              <a:ext uri="{FF2B5EF4-FFF2-40B4-BE49-F238E27FC236}">
                <a16:creationId xmlns:a16="http://schemas.microsoft.com/office/drawing/2014/main" id="{CCD0617F-BB2A-49B3-8376-8B33778C2595}"/>
              </a:ext>
            </a:extLst>
          </p:cNvPr>
          <p:cNvSpPr>
            <a:spLocks noGrp="1"/>
          </p:cNvSpPr>
          <p:nvPr>
            <p:ph type="body" sz="quarter" idx="16"/>
          </p:nvPr>
        </p:nvSpPr>
        <p:spPr>
          <a:xfrm>
            <a:off x="4976813" y="3881438"/>
            <a:ext cx="5421312" cy="1933575"/>
          </a:xfrm>
        </p:spPr>
        <p:txBody>
          <a:bodyPr>
            <a:normAutofit/>
          </a:bodyPr>
          <a:lstStyle>
            <a:lvl1pPr marL="0" indent="0">
              <a:buNone/>
              <a:defRPr sz="2000"/>
            </a:lvl1pPr>
          </a:lstStyle>
          <a:p>
            <a:pPr lvl="0"/>
            <a:r>
              <a:rPr lang="en-US" dirty="0"/>
              <a:t>Click to edit Master text style</a:t>
            </a:r>
          </a:p>
        </p:txBody>
      </p:sp>
      <p:pic>
        <p:nvPicPr>
          <p:cNvPr id="2" name="Picture 1">
            <a:extLst>
              <a:ext uri="{FF2B5EF4-FFF2-40B4-BE49-F238E27FC236}">
                <a16:creationId xmlns:a16="http://schemas.microsoft.com/office/drawing/2014/main" id="{9B9DFAFC-CC0E-BD48-E9A3-91A2806E0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425" y="5807262"/>
            <a:ext cx="2930915" cy="1050738"/>
          </a:xfrm>
          <a:prstGeom prst="rect">
            <a:avLst/>
          </a:prstGeom>
        </p:spPr>
      </p:pic>
      <p:pic>
        <p:nvPicPr>
          <p:cNvPr id="3" name="Picture 2" descr="A colorful city skyline with text&#10;&#10;AI-generated content may be incorrect.">
            <a:extLst>
              <a:ext uri="{FF2B5EF4-FFF2-40B4-BE49-F238E27FC236}">
                <a16:creationId xmlns:a16="http://schemas.microsoft.com/office/drawing/2014/main" id="{D737DC70-34FE-209C-651F-CC3E61D2D9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9992" y="0"/>
            <a:ext cx="2252323" cy="1001033"/>
          </a:xfrm>
          <a:prstGeom prst="rect">
            <a:avLst/>
          </a:prstGeom>
        </p:spPr>
      </p:pic>
      <p:pic>
        <p:nvPicPr>
          <p:cNvPr id="4" name="Picture 3" descr="A green and blue triangle shapes&#10;&#10;AI-generated content may be incorrect.">
            <a:extLst>
              <a:ext uri="{FF2B5EF4-FFF2-40B4-BE49-F238E27FC236}">
                <a16:creationId xmlns:a16="http://schemas.microsoft.com/office/drawing/2014/main" id="{A0DBC427-2552-BC4D-0D18-3EAE152AE38F}"/>
              </a:ext>
            </a:extLst>
          </p:cNvPr>
          <p:cNvPicPr>
            <a:picLocks noChangeAspect="1"/>
          </p:cNvPicPr>
          <p:nvPr userDrawn="1"/>
        </p:nvPicPr>
        <p:blipFill>
          <a:blip r:embed="rId5">
            <a:extLst>
              <a:ext uri="{28A0092B-C50C-407E-A947-70E740481C1C}">
                <a14:useLocalDpi xmlns:a14="http://schemas.microsoft.com/office/drawing/2010/main" val="0"/>
              </a:ext>
            </a:extLst>
          </a:blip>
          <a:srcRect r="85274"/>
          <a:stretch/>
        </p:blipFill>
        <p:spPr>
          <a:xfrm>
            <a:off x="11475484" y="1001033"/>
            <a:ext cx="716516" cy="5856966"/>
          </a:xfrm>
          <a:prstGeom prst="rect">
            <a:avLst/>
          </a:prstGeom>
        </p:spPr>
      </p:pic>
      <p:pic>
        <p:nvPicPr>
          <p:cNvPr id="6" name="Picture 5" descr="A green and blue triangle shapes&#10;&#10;AI-generated content may be incorrect.">
            <a:extLst>
              <a:ext uri="{FF2B5EF4-FFF2-40B4-BE49-F238E27FC236}">
                <a16:creationId xmlns:a16="http://schemas.microsoft.com/office/drawing/2014/main" id="{26C00030-B532-8D50-8BCB-8EE32B48F1CD}"/>
              </a:ext>
            </a:extLst>
          </p:cNvPr>
          <p:cNvPicPr>
            <a:picLocks noChangeAspect="1"/>
          </p:cNvPicPr>
          <p:nvPr userDrawn="1"/>
        </p:nvPicPr>
        <p:blipFill>
          <a:blip r:embed="rId5">
            <a:extLst>
              <a:ext uri="{28A0092B-C50C-407E-A947-70E740481C1C}">
                <a14:useLocalDpi xmlns:a14="http://schemas.microsoft.com/office/drawing/2010/main" val="0"/>
              </a:ext>
            </a:extLst>
          </a:blip>
          <a:srcRect b="89843"/>
          <a:stretch/>
        </p:blipFill>
        <p:spPr>
          <a:xfrm>
            <a:off x="-63854" y="0"/>
            <a:ext cx="9923846" cy="650494"/>
          </a:xfrm>
          <a:prstGeom prst="rect">
            <a:avLst/>
          </a:prstGeom>
        </p:spPr>
      </p:pic>
    </p:spTree>
    <p:extLst>
      <p:ext uri="{BB962C8B-B14F-4D97-AF65-F5344CB8AC3E}">
        <p14:creationId xmlns:p14="http://schemas.microsoft.com/office/powerpoint/2010/main" val="216973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20A8DAE-9E86-4086-9A76-4D231F42371F}"/>
              </a:ext>
            </a:extLst>
          </p:cNvPr>
          <p:cNvSpPr/>
          <p:nvPr/>
        </p:nvSpPr>
        <p:spPr>
          <a:xfrm flipH="1">
            <a:off x="9076833" y="1909188"/>
            <a:ext cx="3115165" cy="4948812"/>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cxnSp>
        <p:nvCxnSpPr>
          <p:cNvPr id="14" name="Straight Connector 13">
            <a:extLst>
              <a:ext uri="{FF2B5EF4-FFF2-40B4-BE49-F238E27FC236}">
                <a16:creationId xmlns:a16="http://schemas.microsoft.com/office/drawing/2014/main" id="{5BCF864C-DDF0-4364-8173-E9B79EDCEC9A}"/>
              </a:ext>
            </a:extLst>
          </p:cNvPr>
          <p:cNvCxnSpPr>
            <a:cxnSpLocks/>
          </p:cNvCxnSpPr>
          <p:nvPr/>
        </p:nvCxnSpPr>
        <p:spPr>
          <a:xfrm>
            <a:off x="1202607" y="4075405"/>
            <a:ext cx="130829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DBE7AD85-AFB1-4D08-9757-B9C7C10FD742}"/>
              </a:ext>
            </a:extLst>
          </p:cNvPr>
          <p:cNvSpPr>
            <a:spLocks noGrp="1"/>
          </p:cNvSpPr>
          <p:nvPr>
            <p:ph type="body" sz="quarter" idx="10" hasCustomPrompt="1"/>
          </p:nvPr>
        </p:nvSpPr>
        <p:spPr>
          <a:xfrm>
            <a:off x="1202605" y="2064774"/>
            <a:ext cx="3115165" cy="1695122"/>
          </a:xfrm>
        </p:spPr>
        <p:txBody>
          <a:bodyPr>
            <a:noAutofit/>
          </a:bodyPr>
          <a:lstStyle>
            <a:lvl1pPr marL="0" indent="0">
              <a:lnSpc>
                <a:spcPct val="100000"/>
              </a:lnSpc>
              <a:buNone/>
              <a:defRPr sz="2000" b="1"/>
            </a:lvl1pPr>
            <a:lvl2pPr>
              <a:defRPr sz="1600" b="1"/>
            </a:lvl2pPr>
            <a:lvl3pPr>
              <a:defRPr sz="1600" b="1"/>
            </a:lvl3pPr>
            <a:lvl4pPr>
              <a:defRPr sz="1600" b="1"/>
            </a:lvl4pPr>
            <a:lvl5pPr>
              <a:defRPr sz="1600" b="1"/>
            </a:lvl5pPr>
          </a:lstStyle>
          <a:p>
            <a:pPr lvl="0"/>
            <a:r>
              <a:rPr lang="en-US" dirty="0"/>
              <a:t>This is your heading or introduction to the topic</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This is your heading or introduction to the topic</a:t>
            </a:r>
            <a:endParaRPr lang="en-AU" dirty="0"/>
          </a:p>
          <a:p>
            <a:pPr lvl="0"/>
            <a:endParaRPr lang="en-AU" dirty="0"/>
          </a:p>
        </p:txBody>
      </p:sp>
      <p:sp>
        <p:nvSpPr>
          <p:cNvPr id="17" name="Text Placeholder 3">
            <a:extLst>
              <a:ext uri="{FF2B5EF4-FFF2-40B4-BE49-F238E27FC236}">
                <a16:creationId xmlns:a16="http://schemas.microsoft.com/office/drawing/2014/main" id="{2B1BA17D-C303-478D-B2E7-CBBDF04D6E15}"/>
              </a:ext>
            </a:extLst>
          </p:cNvPr>
          <p:cNvSpPr>
            <a:spLocks noGrp="1"/>
          </p:cNvSpPr>
          <p:nvPr>
            <p:ph type="body" sz="quarter" idx="14" hasCustomPrompt="1"/>
          </p:nvPr>
        </p:nvSpPr>
        <p:spPr>
          <a:xfrm>
            <a:off x="1202605" y="1493108"/>
            <a:ext cx="6702530" cy="334851"/>
          </a:xfrm>
          <a:ln w="19050">
            <a:solidFill>
              <a:schemeClr val="accent3">
                <a:lumMod val="60000"/>
                <a:lumOff val="40000"/>
              </a:schemeClr>
            </a:solidFill>
          </a:ln>
        </p:spPr>
        <p:txBody>
          <a:bodyPr anchor="ctr" anchorCtr="0">
            <a:noAutofit/>
          </a:bodyPr>
          <a:lstStyle>
            <a:lvl1pPr marL="0" indent="0">
              <a:buNone/>
              <a:defRPr sz="1200" b="1" spc="300">
                <a:latin typeface="Arial" panose="020B0604020202020204" pitchFamily="34" charset="0"/>
                <a:cs typeface="Arial" panose="020B0604020202020204" pitchFamily="34" charset="0"/>
              </a:defRPr>
            </a:lvl1pPr>
            <a:lvl2pPr>
              <a:defRPr sz="1200"/>
            </a:lvl2pPr>
            <a:lvl3pPr>
              <a:defRPr sz="1200"/>
            </a:lvl3pPr>
            <a:lvl4pPr>
              <a:defRPr sz="1200"/>
            </a:lvl4pPr>
            <a:lvl5pPr>
              <a:defRPr sz="1200"/>
            </a:lvl5pPr>
          </a:lstStyle>
          <a:p>
            <a:pPr algn="ctr">
              <a:lnSpc>
                <a:spcPct val="100000"/>
              </a:lnSpc>
            </a:pPr>
            <a:r>
              <a:rPr lang="en-AU" sz="1200" spc="300" dirty="0"/>
              <a:t>A LITTLE SUBHEADING PERHAPS</a:t>
            </a:r>
          </a:p>
        </p:txBody>
      </p:sp>
      <p:sp>
        <p:nvSpPr>
          <p:cNvPr id="6" name="Picture Placeholder 5">
            <a:extLst>
              <a:ext uri="{FF2B5EF4-FFF2-40B4-BE49-F238E27FC236}">
                <a16:creationId xmlns:a16="http://schemas.microsoft.com/office/drawing/2014/main" id="{FF0FEFAD-AD4E-4951-96C2-C6A9D6337C07}"/>
              </a:ext>
            </a:extLst>
          </p:cNvPr>
          <p:cNvSpPr>
            <a:spLocks noGrp="1"/>
          </p:cNvSpPr>
          <p:nvPr>
            <p:ph type="pic" sz="quarter" idx="15"/>
          </p:nvPr>
        </p:nvSpPr>
        <p:spPr>
          <a:xfrm>
            <a:off x="7487068" y="2081716"/>
            <a:ext cx="3756025" cy="297815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800"/>
            </a:lvl1pPr>
          </a:lstStyle>
          <a:p>
            <a:endParaRPr lang="en-AU" dirty="0"/>
          </a:p>
        </p:txBody>
      </p:sp>
      <p:sp>
        <p:nvSpPr>
          <p:cNvPr id="18" name="Text Placeholder 17">
            <a:extLst>
              <a:ext uri="{FF2B5EF4-FFF2-40B4-BE49-F238E27FC236}">
                <a16:creationId xmlns:a16="http://schemas.microsoft.com/office/drawing/2014/main" id="{0C6C9A5A-8EA2-4AD2-9C99-18EDA7294557}"/>
              </a:ext>
            </a:extLst>
          </p:cNvPr>
          <p:cNvSpPr>
            <a:spLocks noGrp="1"/>
          </p:cNvSpPr>
          <p:nvPr>
            <p:ph type="body" sz="quarter" idx="16"/>
          </p:nvPr>
        </p:nvSpPr>
        <p:spPr>
          <a:xfrm>
            <a:off x="4622801" y="2065338"/>
            <a:ext cx="2485366" cy="3197225"/>
          </a:xfrm>
        </p:spPr>
        <p:txBody>
          <a:bodyPr>
            <a:normAutofit/>
          </a:bodyPr>
          <a:lstStyle>
            <a:lvl1pPr marL="0" indent="0">
              <a:buNone/>
              <a:defRPr sz="2000"/>
            </a:lvl1pPr>
          </a:lstStyle>
          <a:p>
            <a:pPr lvl="0"/>
            <a:r>
              <a:rPr lang="en-US" dirty="0"/>
              <a:t>Click to edit Master text style</a:t>
            </a:r>
          </a:p>
        </p:txBody>
      </p:sp>
      <p:pic>
        <p:nvPicPr>
          <p:cNvPr id="2" name="Picture 1">
            <a:extLst>
              <a:ext uri="{FF2B5EF4-FFF2-40B4-BE49-F238E27FC236}">
                <a16:creationId xmlns:a16="http://schemas.microsoft.com/office/drawing/2014/main" id="{6E2CD722-E871-B2D2-3974-8846D0D999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425" y="5807262"/>
            <a:ext cx="2930915" cy="1050738"/>
          </a:xfrm>
          <a:prstGeom prst="rect">
            <a:avLst/>
          </a:prstGeom>
        </p:spPr>
      </p:pic>
      <p:pic>
        <p:nvPicPr>
          <p:cNvPr id="3" name="Picture 2" descr="A colorful city skyline with text&#10;&#10;AI-generated content may be incorrect.">
            <a:extLst>
              <a:ext uri="{FF2B5EF4-FFF2-40B4-BE49-F238E27FC236}">
                <a16:creationId xmlns:a16="http://schemas.microsoft.com/office/drawing/2014/main" id="{D2B9AD77-456C-0676-7409-CD5DDFDB8F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9992" y="0"/>
            <a:ext cx="2252323" cy="1001033"/>
          </a:xfrm>
          <a:prstGeom prst="rect">
            <a:avLst/>
          </a:prstGeom>
        </p:spPr>
      </p:pic>
      <p:pic>
        <p:nvPicPr>
          <p:cNvPr id="4" name="Picture 3" descr="A green and blue triangle shapes&#10;&#10;AI-generated content may be incorrect.">
            <a:extLst>
              <a:ext uri="{FF2B5EF4-FFF2-40B4-BE49-F238E27FC236}">
                <a16:creationId xmlns:a16="http://schemas.microsoft.com/office/drawing/2014/main" id="{5D63CE99-0EFE-CFDD-53DD-B0DE809981FF}"/>
              </a:ext>
            </a:extLst>
          </p:cNvPr>
          <p:cNvPicPr>
            <a:picLocks noChangeAspect="1"/>
          </p:cNvPicPr>
          <p:nvPr userDrawn="1"/>
        </p:nvPicPr>
        <p:blipFill>
          <a:blip r:embed="rId5">
            <a:extLst>
              <a:ext uri="{28A0092B-C50C-407E-A947-70E740481C1C}">
                <a14:useLocalDpi xmlns:a14="http://schemas.microsoft.com/office/drawing/2010/main" val="0"/>
              </a:ext>
            </a:extLst>
          </a:blip>
          <a:srcRect r="85274"/>
          <a:stretch/>
        </p:blipFill>
        <p:spPr>
          <a:xfrm>
            <a:off x="11475484" y="1001033"/>
            <a:ext cx="716516" cy="5856966"/>
          </a:xfrm>
          <a:prstGeom prst="rect">
            <a:avLst/>
          </a:prstGeom>
        </p:spPr>
      </p:pic>
      <p:pic>
        <p:nvPicPr>
          <p:cNvPr id="5" name="Picture 4" descr="A green and blue triangle shapes&#10;&#10;AI-generated content may be incorrect.">
            <a:extLst>
              <a:ext uri="{FF2B5EF4-FFF2-40B4-BE49-F238E27FC236}">
                <a16:creationId xmlns:a16="http://schemas.microsoft.com/office/drawing/2014/main" id="{6A7695EC-4910-EC9B-A6BD-7D408EFDA98C}"/>
              </a:ext>
            </a:extLst>
          </p:cNvPr>
          <p:cNvPicPr>
            <a:picLocks noChangeAspect="1"/>
          </p:cNvPicPr>
          <p:nvPr userDrawn="1"/>
        </p:nvPicPr>
        <p:blipFill>
          <a:blip r:embed="rId5">
            <a:extLst>
              <a:ext uri="{28A0092B-C50C-407E-A947-70E740481C1C}">
                <a14:useLocalDpi xmlns:a14="http://schemas.microsoft.com/office/drawing/2010/main" val="0"/>
              </a:ext>
            </a:extLst>
          </a:blip>
          <a:srcRect b="89843"/>
          <a:stretch/>
        </p:blipFill>
        <p:spPr>
          <a:xfrm>
            <a:off x="-63854" y="0"/>
            <a:ext cx="9923846" cy="650494"/>
          </a:xfrm>
          <a:prstGeom prst="rect">
            <a:avLst/>
          </a:prstGeom>
        </p:spPr>
      </p:pic>
    </p:spTree>
    <p:extLst>
      <p:ext uri="{BB962C8B-B14F-4D97-AF65-F5344CB8AC3E}">
        <p14:creationId xmlns:p14="http://schemas.microsoft.com/office/powerpoint/2010/main" val="132730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B631BE-6666-440F-9D00-690714A17E22}"/>
              </a:ext>
            </a:extLst>
          </p:cNvPr>
          <p:cNvSpPr/>
          <p:nvPr/>
        </p:nvSpPr>
        <p:spPr>
          <a:xfrm>
            <a:off x="184251" y="322503"/>
            <a:ext cx="3213097" cy="6098394"/>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4" name="Picture Placeholder 3">
            <a:extLst>
              <a:ext uri="{FF2B5EF4-FFF2-40B4-BE49-F238E27FC236}">
                <a16:creationId xmlns:a16="http://schemas.microsoft.com/office/drawing/2014/main" id="{CF193399-F07A-46F7-997F-6C470219F871}"/>
              </a:ext>
            </a:extLst>
          </p:cNvPr>
          <p:cNvSpPr>
            <a:spLocks noGrp="1"/>
          </p:cNvSpPr>
          <p:nvPr>
            <p:ph type="pic" sz="quarter" idx="11"/>
          </p:nvPr>
        </p:nvSpPr>
        <p:spPr>
          <a:xfrm>
            <a:off x="604200" y="1121434"/>
            <a:ext cx="2930525" cy="4442603"/>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endParaRPr lang="en-AU" dirty="0"/>
          </a:p>
        </p:txBody>
      </p:sp>
      <p:cxnSp>
        <p:nvCxnSpPr>
          <p:cNvPr id="8" name="Straight Connector 7">
            <a:extLst>
              <a:ext uri="{FF2B5EF4-FFF2-40B4-BE49-F238E27FC236}">
                <a16:creationId xmlns:a16="http://schemas.microsoft.com/office/drawing/2014/main" id="{A2E51DCD-8317-4539-978F-97132FD5A653}"/>
              </a:ext>
            </a:extLst>
          </p:cNvPr>
          <p:cNvCxnSpPr>
            <a:cxnSpLocks/>
          </p:cNvCxnSpPr>
          <p:nvPr/>
        </p:nvCxnSpPr>
        <p:spPr>
          <a:xfrm>
            <a:off x="4846696" y="2776104"/>
            <a:ext cx="130829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945AFB62-35C3-4141-997D-E00E86A87CEF}"/>
              </a:ext>
            </a:extLst>
          </p:cNvPr>
          <p:cNvSpPr>
            <a:spLocks noGrp="1"/>
          </p:cNvSpPr>
          <p:nvPr>
            <p:ph type="body" sz="quarter" idx="10" hasCustomPrompt="1"/>
          </p:nvPr>
        </p:nvSpPr>
        <p:spPr>
          <a:xfrm>
            <a:off x="4754600" y="1397601"/>
            <a:ext cx="6928517" cy="1050737"/>
          </a:xfrm>
        </p:spPr>
        <p:txBody>
          <a:bodyPr>
            <a:noAutofit/>
          </a:bodyPr>
          <a:lstStyle>
            <a:lvl1pPr marL="0" indent="0">
              <a:lnSpc>
                <a:spcPct val="100000"/>
              </a:lnSpc>
              <a:buNone/>
              <a:defRPr sz="2800" b="1"/>
            </a:lvl1pPr>
            <a:lvl2pPr>
              <a:defRPr sz="1600" b="1"/>
            </a:lvl2pPr>
            <a:lvl3pPr>
              <a:defRPr sz="1600" b="1"/>
            </a:lvl3pPr>
            <a:lvl4pPr>
              <a:defRPr sz="1600" b="1"/>
            </a:lvl4pPr>
            <a:lvl5pPr>
              <a:defRPr sz="1600" b="1"/>
            </a:lvl5pPr>
          </a:lstStyle>
          <a:p>
            <a:pPr lvl="0"/>
            <a:r>
              <a:rPr lang="en-US" dirty="0"/>
              <a:t>Heading goes here</a:t>
            </a:r>
            <a:endParaRPr lang="en-AU" dirty="0"/>
          </a:p>
        </p:txBody>
      </p:sp>
      <p:sp>
        <p:nvSpPr>
          <p:cNvPr id="17" name="Text Placeholder 16">
            <a:extLst>
              <a:ext uri="{FF2B5EF4-FFF2-40B4-BE49-F238E27FC236}">
                <a16:creationId xmlns:a16="http://schemas.microsoft.com/office/drawing/2014/main" id="{B1DDEC78-A63C-44E0-99E2-DE06ADB3F912}"/>
              </a:ext>
            </a:extLst>
          </p:cNvPr>
          <p:cNvSpPr>
            <a:spLocks noGrp="1"/>
          </p:cNvSpPr>
          <p:nvPr>
            <p:ph type="body" sz="quarter" idx="12"/>
          </p:nvPr>
        </p:nvSpPr>
        <p:spPr>
          <a:xfrm>
            <a:off x="4754563" y="3068638"/>
            <a:ext cx="6927850" cy="3352800"/>
          </a:xfrm>
        </p:spPr>
        <p:txBody>
          <a:bodyPr>
            <a:normAutofit/>
          </a:bodyPr>
          <a:lstStyle>
            <a:lvl1pPr marL="0" indent="0">
              <a:buNone/>
              <a:defRPr sz="2000"/>
            </a:lvl1pPr>
          </a:lstStyle>
          <a:p>
            <a:pPr lvl="0"/>
            <a:r>
              <a:rPr lang="en-US" dirty="0"/>
              <a:t>Click to edit Master text styles</a:t>
            </a:r>
          </a:p>
        </p:txBody>
      </p:sp>
      <p:pic>
        <p:nvPicPr>
          <p:cNvPr id="2" name="Picture 1">
            <a:extLst>
              <a:ext uri="{FF2B5EF4-FFF2-40B4-BE49-F238E27FC236}">
                <a16:creationId xmlns:a16="http://schemas.microsoft.com/office/drawing/2014/main" id="{DCDDE8F9-5419-D488-5830-21D60A00FB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425" y="5807262"/>
            <a:ext cx="2930915" cy="1050738"/>
          </a:xfrm>
          <a:prstGeom prst="rect">
            <a:avLst/>
          </a:prstGeom>
        </p:spPr>
      </p:pic>
      <p:pic>
        <p:nvPicPr>
          <p:cNvPr id="3" name="Picture 2" descr="A colorful city skyline with text&#10;&#10;AI-generated content may be incorrect.">
            <a:extLst>
              <a:ext uri="{FF2B5EF4-FFF2-40B4-BE49-F238E27FC236}">
                <a16:creationId xmlns:a16="http://schemas.microsoft.com/office/drawing/2014/main" id="{D1D31F04-E678-791E-7FAA-753B624901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9992" y="0"/>
            <a:ext cx="2252323" cy="1001033"/>
          </a:xfrm>
          <a:prstGeom prst="rect">
            <a:avLst/>
          </a:prstGeom>
        </p:spPr>
      </p:pic>
      <p:pic>
        <p:nvPicPr>
          <p:cNvPr id="5" name="Picture 4" descr="A green and blue triangle shapes&#10;&#10;AI-generated content may be incorrect.">
            <a:extLst>
              <a:ext uri="{FF2B5EF4-FFF2-40B4-BE49-F238E27FC236}">
                <a16:creationId xmlns:a16="http://schemas.microsoft.com/office/drawing/2014/main" id="{4F02137F-F191-39A4-1BF3-A1399E3E1338}"/>
              </a:ext>
            </a:extLst>
          </p:cNvPr>
          <p:cNvPicPr>
            <a:picLocks noChangeAspect="1"/>
          </p:cNvPicPr>
          <p:nvPr userDrawn="1"/>
        </p:nvPicPr>
        <p:blipFill>
          <a:blip r:embed="rId5">
            <a:extLst>
              <a:ext uri="{28A0092B-C50C-407E-A947-70E740481C1C}">
                <a14:useLocalDpi xmlns:a14="http://schemas.microsoft.com/office/drawing/2010/main" val="0"/>
              </a:ext>
            </a:extLst>
          </a:blip>
          <a:srcRect r="85274"/>
          <a:stretch/>
        </p:blipFill>
        <p:spPr>
          <a:xfrm>
            <a:off x="11475484" y="1001033"/>
            <a:ext cx="716516" cy="5856966"/>
          </a:xfrm>
          <a:prstGeom prst="rect">
            <a:avLst/>
          </a:prstGeom>
        </p:spPr>
      </p:pic>
      <p:pic>
        <p:nvPicPr>
          <p:cNvPr id="6" name="Picture 5" descr="A green and blue triangle shapes&#10;&#10;AI-generated content may be incorrect.">
            <a:extLst>
              <a:ext uri="{FF2B5EF4-FFF2-40B4-BE49-F238E27FC236}">
                <a16:creationId xmlns:a16="http://schemas.microsoft.com/office/drawing/2014/main" id="{31CE7BE4-4B09-D41D-A3C6-5B49E2989125}"/>
              </a:ext>
            </a:extLst>
          </p:cNvPr>
          <p:cNvPicPr>
            <a:picLocks noChangeAspect="1"/>
          </p:cNvPicPr>
          <p:nvPr userDrawn="1"/>
        </p:nvPicPr>
        <p:blipFill>
          <a:blip r:embed="rId5">
            <a:extLst>
              <a:ext uri="{28A0092B-C50C-407E-A947-70E740481C1C}">
                <a14:useLocalDpi xmlns:a14="http://schemas.microsoft.com/office/drawing/2010/main" val="0"/>
              </a:ext>
            </a:extLst>
          </a:blip>
          <a:srcRect b="89843"/>
          <a:stretch/>
        </p:blipFill>
        <p:spPr>
          <a:xfrm>
            <a:off x="-63854" y="0"/>
            <a:ext cx="9923846" cy="650494"/>
          </a:xfrm>
          <a:prstGeom prst="rect">
            <a:avLst/>
          </a:prstGeom>
        </p:spPr>
      </p:pic>
    </p:spTree>
    <p:extLst>
      <p:ext uri="{BB962C8B-B14F-4D97-AF65-F5344CB8AC3E}">
        <p14:creationId xmlns:p14="http://schemas.microsoft.com/office/powerpoint/2010/main" val="204139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2E51DCD-8317-4539-978F-97132FD5A653}"/>
              </a:ext>
            </a:extLst>
          </p:cNvPr>
          <p:cNvCxnSpPr>
            <a:cxnSpLocks/>
          </p:cNvCxnSpPr>
          <p:nvPr/>
        </p:nvCxnSpPr>
        <p:spPr>
          <a:xfrm>
            <a:off x="4705985" y="2776104"/>
            <a:ext cx="130829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945AFB62-35C3-4141-997D-E00E86A87CEF}"/>
              </a:ext>
            </a:extLst>
          </p:cNvPr>
          <p:cNvSpPr>
            <a:spLocks noGrp="1"/>
          </p:cNvSpPr>
          <p:nvPr>
            <p:ph type="body" sz="quarter" idx="10" hasCustomPrompt="1"/>
          </p:nvPr>
        </p:nvSpPr>
        <p:spPr>
          <a:xfrm>
            <a:off x="4705985" y="1397601"/>
            <a:ext cx="6491357" cy="1050737"/>
          </a:xfrm>
        </p:spPr>
        <p:txBody>
          <a:bodyPr>
            <a:noAutofit/>
          </a:bodyPr>
          <a:lstStyle>
            <a:lvl1pPr marL="0" indent="0">
              <a:lnSpc>
                <a:spcPct val="100000"/>
              </a:lnSpc>
              <a:buNone/>
              <a:defRPr sz="2800" b="1"/>
            </a:lvl1pPr>
            <a:lvl2pPr>
              <a:defRPr sz="1600" b="1"/>
            </a:lvl2pPr>
            <a:lvl3pPr>
              <a:defRPr sz="1600" b="1"/>
            </a:lvl3pPr>
            <a:lvl4pPr>
              <a:defRPr sz="1600" b="1"/>
            </a:lvl4pPr>
            <a:lvl5pPr>
              <a:defRPr sz="1600" b="1"/>
            </a:lvl5pPr>
          </a:lstStyle>
          <a:p>
            <a:pPr lvl="0"/>
            <a:r>
              <a:rPr lang="en-US" dirty="0"/>
              <a:t>Heading goes here</a:t>
            </a:r>
            <a:endParaRPr lang="en-AU" dirty="0"/>
          </a:p>
        </p:txBody>
      </p:sp>
      <p:sp>
        <p:nvSpPr>
          <p:cNvPr id="16" name="Picture Placeholder 15">
            <a:extLst>
              <a:ext uri="{FF2B5EF4-FFF2-40B4-BE49-F238E27FC236}">
                <a16:creationId xmlns:a16="http://schemas.microsoft.com/office/drawing/2014/main" id="{5C820D2F-1831-43C3-A6B0-B311F59A6B5E}"/>
              </a:ext>
            </a:extLst>
          </p:cNvPr>
          <p:cNvSpPr>
            <a:spLocks noGrp="1"/>
          </p:cNvSpPr>
          <p:nvPr>
            <p:ph type="pic" sz="quarter" idx="11"/>
          </p:nvPr>
        </p:nvSpPr>
        <p:spPr>
          <a:xfrm>
            <a:off x="-9466" y="0"/>
            <a:ext cx="4057592" cy="6858000"/>
          </a:xfrm>
          <a:blipFill dpi="0"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p:spPr>
        <p:txBody>
          <a:bodyPr/>
          <a:lstStyle/>
          <a:p>
            <a:endParaRPr lang="en-AU" dirty="0"/>
          </a:p>
        </p:txBody>
      </p:sp>
      <p:sp>
        <p:nvSpPr>
          <p:cNvPr id="21" name="Text Placeholder 20">
            <a:extLst>
              <a:ext uri="{FF2B5EF4-FFF2-40B4-BE49-F238E27FC236}">
                <a16:creationId xmlns:a16="http://schemas.microsoft.com/office/drawing/2014/main" id="{31C92DB8-AB42-4B43-B22F-8FCBF0F06018}"/>
              </a:ext>
            </a:extLst>
          </p:cNvPr>
          <p:cNvSpPr>
            <a:spLocks noGrp="1"/>
          </p:cNvSpPr>
          <p:nvPr>
            <p:ph type="body" sz="quarter" idx="12"/>
          </p:nvPr>
        </p:nvSpPr>
        <p:spPr>
          <a:xfrm>
            <a:off x="4705350" y="3128963"/>
            <a:ext cx="6491288" cy="3068637"/>
          </a:xfrm>
        </p:spPr>
        <p:txBody>
          <a:bodyPr>
            <a:normAutofit/>
          </a:bodyPr>
          <a:lstStyle>
            <a:lvl1pPr marL="0" indent="0">
              <a:buNone/>
              <a:defRPr sz="2000"/>
            </a:lvl1pPr>
            <a:lvl2pPr>
              <a:defRPr sz="2000"/>
            </a:lvl2pPr>
            <a:lvl3pPr>
              <a:defRPr sz="2000"/>
            </a:lvl3pPr>
            <a:lvl4pPr>
              <a:defRPr sz="2000"/>
            </a:lvl4pPr>
            <a:lvl5pPr>
              <a:defRPr sz="2000"/>
            </a:lvl5pPr>
          </a:lstStyle>
          <a:p>
            <a:pPr lvl="0"/>
            <a:r>
              <a:rPr lang="en-US" dirty="0"/>
              <a:t>Click to edit Master text styles</a:t>
            </a:r>
            <a:endParaRPr lang="en-AU" dirty="0"/>
          </a:p>
        </p:txBody>
      </p:sp>
      <p:pic>
        <p:nvPicPr>
          <p:cNvPr id="2" name="Picture 1">
            <a:extLst>
              <a:ext uri="{FF2B5EF4-FFF2-40B4-BE49-F238E27FC236}">
                <a16:creationId xmlns:a16="http://schemas.microsoft.com/office/drawing/2014/main" id="{22ADEAF6-09DA-FA5D-7E0A-A89723F3BE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425" y="5807262"/>
            <a:ext cx="2930915" cy="1050738"/>
          </a:xfrm>
          <a:prstGeom prst="rect">
            <a:avLst/>
          </a:prstGeom>
        </p:spPr>
      </p:pic>
      <p:pic>
        <p:nvPicPr>
          <p:cNvPr id="3" name="Picture 2" descr="A colorful city skyline with text&#10;&#10;AI-generated content may be incorrect.">
            <a:extLst>
              <a:ext uri="{FF2B5EF4-FFF2-40B4-BE49-F238E27FC236}">
                <a16:creationId xmlns:a16="http://schemas.microsoft.com/office/drawing/2014/main" id="{EC688F43-D57B-8DE3-ED80-3698C4991F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9992" y="0"/>
            <a:ext cx="2252323" cy="1001033"/>
          </a:xfrm>
          <a:prstGeom prst="rect">
            <a:avLst/>
          </a:prstGeom>
        </p:spPr>
      </p:pic>
      <p:pic>
        <p:nvPicPr>
          <p:cNvPr id="4" name="Picture 3" descr="A green and blue triangle shapes&#10;&#10;AI-generated content may be incorrect.">
            <a:extLst>
              <a:ext uri="{FF2B5EF4-FFF2-40B4-BE49-F238E27FC236}">
                <a16:creationId xmlns:a16="http://schemas.microsoft.com/office/drawing/2014/main" id="{F4A11720-A440-E86C-59C6-9B593C68AD64}"/>
              </a:ext>
            </a:extLst>
          </p:cNvPr>
          <p:cNvPicPr>
            <a:picLocks noChangeAspect="1"/>
          </p:cNvPicPr>
          <p:nvPr userDrawn="1"/>
        </p:nvPicPr>
        <p:blipFill>
          <a:blip r:embed="rId5">
            <a:extLst>
              <a:ext uri="{28A0092B-C50C-407E-A947-70E740481C1C}">
                <a14:useLocalDpi xmlns:a14="http://schemas.microsoft.com/office/drawing/2010/main" val="0"/>
              </a:ext>
            </a:extLst>
          </a:blip>
          <a:srcRect r="85274"/>
          <a:stretch/>
        </p:blipFill>
        <p:spPr>
          <a:xfrm>
            <a:off x="11475484" y="1001033"/>
            <a:ext cx="716516" cy="5856966"/>
          </a:xfrm>
          <a:prstGeom prst="rect">
            <a:avLst/>
          </a:prstGeom>
        </p:spPr>
      </p:pic>
      <p:pic>
        <p:nvPicPr>
          <p:cNvPr id="5" name="Picture 4" descr="A green and blue triangle shapes&#10;&#10;AI-generated content may be incorrect.">
            <a:extLst>
              <a:ext uri="{FF2B5EF4-FFF2-40B4-BE49-F238E27FC236}">
                <a16:creationId xmlns:a16="http://schemas.microsoft.com/office/drawing/2014/main" id="{2277A0DF-B6A5-DBE4-D0ED-CA72A4EF452E}"/>
              </a:ext>
            </a:extLst>
          </p:cNvPr>
          <p:cNvPicPr>
            <a:picLocks noChangeAspect="1"/>
          </p:cNvPicPr>
          <p:nvPr userDrawn="1"/>
        </p:nvPicPr>
        <p:blipFill>
          <a:blip r:embed="rId5">
            <a:extLst>
              <a:ext uri="{28A0092B-C50C-407E-A947-70E740481C1C}">
                <a14:useLocalDpi xmlns:a14="http://schemas.microsoft.com/office/drawing/2010/main" val="0"/>
              </a:ext>
            </a:extLst>
          </a:blip>
          <a:srcRect b="89843"/>
          <a:stretch/>
        </p:blipFill>
        <p:spPr>
          <a:xfrm>
            <a:off x="-63854" y="0"/>
            <a:ext cx="9923846" cy="650494"/>
          </a:xfrm>
          <a:prstGeom prst="rect">
            <a:avLst/>
          </a:prstGeom>
        </p:spPr>
      </p:pic>
    </p:spTree>
    <p:extLst>
      <p:ext uri="{BB962C8B-B14F-4D97-AF65-F5344CB8AC3E}">
        <p14:creationId xmlns:p14="http://schemas.microsoft.com/office/powerpoint/2010/main" val="227451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842CB7-B4FE-4782-9EEC-D16621997DEF}"/>
              </a:ext>
            </a:extLst>
          </p:cNvPr>
          <p:cNvSpPr>
            <a:spLocks noGrp="1"/>
          </p:cNvSpPr>
          <p:nvPr>
            <p:ph type="title"/>
          </p:nvPr>
        </p:nvSpPr>
        <p:spPr>
          <a:xfrm>
            <a:off x="0" y="1251217"/>
            <a:ext cx="12192000" cy="443778"/>
          </a:xfrm>
          <a:prstGeom prst="rect">
            <a:avLst/>
          </a:prstGeom>
          <a:noFill/>
        </p:spPr>
        <p:txBody>
          <a:bodyPr vert="horz" lIns="91440" tIns="45720" rIns="91440" bIns="45720" rtlCol="0" anchor="ctr">
            <a:normAutofit/>
          </a:bodyPr>
          <a:lstStyle/>
          <a:p>
            <a:r>
              <a:rPr lang="en-US" dirty="0"/>
              <a:t>ASA TOPIC OF DISCUSSION</a:t>
            </a:r>
            <a:endParaRPr lang="en-AU" dirty="0"/>
          </a:p>
        </p:txBody>
      </p:sp>
      <p:sp>
        <p:nvSpPr>
          <p:cNvPr id="3" name="Text Placeholder 2">
            <a:extLst>
              <a:ext uri="{FF2B5EF4-FFF2-40B4-BE49-F238E27FC236}">
                <a16:creationId xmlns:a16="http://schemas.microsoft.com/office/drawing/2014/main" id="{A2514CD1-3A89-4C23-B4B1-405D1652896F}"/>
              </a:ext>
            </a:extLst>
          </p:cNvPr>
          <p:cNvSpPr>
            <a:spLocks noGrp="1"/>
          </p:cNvSpPr>
          <p:nvPr>
            <p:ph type="body" idx="1"/>
          </p:nvPr>
        </p:nvSpPr>
        <p:spPr>
          <a:xfrm>
            <a:off x="1562794" y="2069869"/>
            <a:ext cx="9044246" cy="41070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DECCC735-C194-4AC4-A636-605583863C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69030A0-6537-46AF-964C-DF60BEA80E30}" type="datetimeFigureOut">
              <a:rPr lang="en-AU" smtClean="0"/>
              <a:t>9/09/2025</a:t>
            </a:fld>
            <a:endParaRPr lang="en-AU" dirty="0"/>
          </a:p>
        </p:txBody>
      </p:sp>
      <p:sp>
        <p:nvSpPr>
          <p:cNvPr id="5" name="Footer Placeholder 4">
            <a:extLst>
              <a:ext uri="{FF2B5EF4-FFF2-40B4-BE49-F238E27FC236}">
                <a16:creationId xmlns:a16="http://schemas.microsoft.com/office/drawing/2014/main" id="{64008CA4-8A02-48F6-BDE9-74CFF064A9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AU"/>
          </a:p>
        </p:txBody>
      </p:sp>
      <p:sp>
        <p:nvSpPr>
          <p:cNvPr id="6" name="Slide Number Placeholder 5">
            <a:extLst>
              <a:ext uri="{FF2B5EF4-FFF2-40B4-BE49-F238E27FC236}">
                <a16:creationId xmlns:a16="http://schemas.microsoft.com/office/drawing/2014/main" id="{955EAF99-CB30-4886-8D3F-E0752410AB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E6C8BB79-25DB-4C3D-B27D-555D3A0D2AC7}" type="slidenum">
              <a:rPr lang="en-AU" smtClean="0"/>
              <a:t>‹#›</a:t>
            </a:fld>
            <a:endParaRPr lang="en-AU"/>
          </a:p>
        </p:txBody>
      </p:sp>
    </p:spTree>
    <p:extLst>
      <p:ext uri="{BB962C8B-B14F-4D97-AF65-F5344CB8AC3E}">
        <p14:creationId xmlns:p14="http://schemas.microsoft.com/office/powerpoint/2010/main" val="114545575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5" r:id="rId9"/>
    <p:sldLayoutId id="2147483671" r:id="rId10"/>
    <p:sldLayoutId id="2147483672" r:id="rId11"/>
  </p:sldLayoutIdLst>
  <p:txStyles>
    <p:titleStyle>
      <a:lvl1pPr algn="ctr" defTabSz="914400" rtl="0" eaLnBrk="1" latinLnBrk="0" hangingPunct="1">
        <a:lnSpc>
          <a:spcPct val="90000"/>
        </a:lnSpc>
        <a:spcBef>
          <a:spcPct val="0"/>
        </a:spcBef>
        <a:buNone/>
        <a:defRPr lang="en-US" sz="3000" b="1" i="0" kern="120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AFBEF-70F0-4C9F-BECD-657A47B73EC3}"/>
              </a:ext>
            </a:extLst>
          </p:cNvPr>
          <p:cNvSpPr>
            <a:spLocks noGrp="1"/>
          </p:cNvSpPr>
          <p:nvPr>
            <p:ph type="body" sz="quarter" idx="10"/>
          </p:nvPr>
        </p:nvSpPr>
        <p:spPr/>
        <p:txBody>
          <a:bodyPr/>
          <a:lstStyle/>
          <a:p>
            <a:endParaRPr lang="en-AU" dirty="0"/>
          </a:p>
        </p:txBody>
      </p:sp>
      <p:sp>
        <p:nvSpPr>
          <p:cNvPr id="3" name="Text Placeholder 2">
            <a:extLst>
              <a:ext uri="{FF2B5EF4-FFF2-40B4-BE49-F238E27FC236}">
                <a16:creationId xmlns:a16="http://schemas.microsoft.com/office/drawing/2014/main" id="{D66E3395-7318-4A8E-8F99-0B23621A18A0}"/>
              </a:ext>
            </a:extLst>
          </p:cNvPr>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444707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82A599-99E1-49F4-BAF6-622CD7FF9EC3}"/>
              </a:ext>
            </a:extLst>
          </p:cNvPr>
          <p:cNvSpPr>
            <a:spLocks noGrp="1"/>
          </p:cNvSpPr>
          <p:nvPr>
            <p:ph type="body" sz="quarter" idx="10"/>
          </p:nvPr>
        </p:nvSpPr>
        <p:spPr/>
        <p:txBody>
          <a:bodyPr/>
          <a:lstStyle/>
          <a:p>
            <a:endParaRPr lang="en-AU"/>
          </a:p>
        </p:txBody>
      </p:sp>
      <p:sp>
        <p:nvSpPr>
          <p:cNvPr id="3" name="Picture Placeholder 2">
            <a:extLst>
              <a:ext uri="{FF2B5EF4-FFF2-40B4-BE49-F238E27FC236}">
                <a16:creationId xmlns:a16="http://schemas.microsoft.com/office/drawing/2014/main" id="{969184EE-9C12-4670-BEA3-8FDEB7EFBE8D}"/>
              </a:ext>
            </a:extLst>
          </p:cNvPr>
          <p:cNvSpPr>
            <a:spLocks noGrp="1"/>
          </p:cNvSpPr>
          <p:nvPr>
            <p:ph type="pic" sz="quarter" idx="11"/>
          </p:nvPr>
        </p:nvSpPr>
        <p:spPr/>
        <p:txBody>
          <a:bodyPr/>
          <a:lstStyle/>
          <a:p>
            <a:endParaRPr lang="en-AU"/>
          </a:p>
        </p:txBody>
      </p:sp>
      <p:sp>
        <p:nvSpPr>
          <p:cNvPr id="4" name="Picture Placeholder 3">
            <a:extLst>
              <a:ext uri="{FF2B5EF4-FFF2-40B4-BE49-F238E27FC236}">
                <a16:creationId xmlns:a16="http://schemas.microsoft.com/office/drawing/2014/main" id="{AD588860-0FEB-4518-A9B6-A58734598441}"/>
              </a:ext>
            </a:extLst>
          </p:cNvPr>
          <p:cNvSpPr>
            <a:spLocks noGrp="1"/>
          </p:cNvSpPr>
          <p:nvPr>
            <p:ph type="pic" sz="quarter" idx="12"/>
          </p:nvPr>
        </p:nvSpPr>
        <p:spPr/>
        <p:txBody>
          <a:bodyPr/>
          <a:lstStyle/>
          <a:p>
            <a:endParaRPr lang="en-AU"/>
          </a:p>
        </p:txBody>
      </p:sp>
      <p:sp>
        <p:nvSpPr>
          <p:cNvPr id="5" name="Text Placeholder 4">
            <a:extLst>
              <a:ext uri="{FF2B5EF4-FFF2-40B4-BE49-F238E27FC236}">
                <a16:creationId xmlns:a16="http://schemas.microsoft.com/office/drawing/2014/main" id="{07E79412-D380-45E6-89B4-B88BABF96E51}"/>
              </a:ext>
            </a:extLst>
          </p:cNvPr>
          <p:cNvSpPr>
            <a:spLocks noGrp="1"/>
          </p:cNvSpPr>
          <p:nvPr>
            <p:ph type="body" sz="quarter" idx="13"/>
          </p:nvPr>
        </p:nvSpPr>
        <p:spPr/>
        <p:txBody>
          <a:bodyPr/>
          <a:lstStyle/>
          <a:p>
            <a:endParaRPr lang="en-AU"/>
          </a:p>
        </p:txBody>
      </p:sp>
      <p:sp>
        <p:nvSpPr>
          <p:cNvPr id="6" name="Picture Placeholder 5">
            <a:extLst>
              <a:ext uri="{FF2B5EF4-FFF2-40B4-BE49-F238E27FC236}">
                <a16:creationId xmlns:a16="http://schemas.microsoft.com/office/drawing/2014/main" id="{A134FC9D-2663-4736-A13C-A2AC475E8090}"/>
              </a:ext>
            </a:extLst>
          </p:cNvPr>
          <p:cNvSpPr>
            <a:spLocks noGrp="1"/>
          </p:cNvSpPr>
          <p:nvPr>
            <p:ph type="pic" sz="quarter" idx="14"/>
          </p:nvPr>
        </p:nvSpPr>
        <p:spPr/>
        <p:txBody>
          <a:bodyPr/>
          <a:lstStyle/>
          <a:p>
            <a:endParaRPr lang="en-AU"/>
          </a:p>
        </p:txBody>
      </p:sp>
      <p:sp>
        <p:nvSpPr>
          <p:cNvPr id="7" name="Text Placeholder 6">
            <a:extLst>
              <a:ext uri="{FF2B5EF4-FFF2-40B4-BE49-F238E27FC236}">
                <a16:creationId xmlns:a16="http://schemas.microsoft.com/office/drawing/2014/main" id="{356701C4-BA12-4CAE-9AAE-81BD470A865B}"/>
              </a:ext>
            </a:extLst>
          </p:cNvPr>
          <p:cNvSpPr>
            <a:spLocks noGrp="1"/>
          </p:cNvSpPr>
          <p:nvPr>
            <p:ph type="body" sz="quarter" idx="15"/>
          </p:nvPr>
        </p:nvSpPr>
        <p:spPr/>
        <p:txBody>
          <a:bodyPr/>
          <a:lstStyle/>
          <a:p>
            <a:endParaRPr lang="en-AU"/>
          </a:p>
        </p:txBody>
      </p:sp>
      <p:sp>
        <p:nvSpPr>
          <p:cNvPr id="8" name="Text Placeholder 7">
            <a:extLst>
              <a:ext uri="{FF2B5EF4-FFF2-40B4-BE49-F238E27FC236}">
                <a16:creationId xmlns:a16="http://schemas.microsoft.com/office/drawing/2014/main" id="{9D50CDDD-3613-4A23-B6F1-B348D09B7BBF}"/>
              </a:ext>
            </a:extLst>
          </p:cNvPr>
          <p:cNvSpPr>
            <a:spLocks noGrp="1"/>
          </p:cNvSpPr>
          <p:nvPr>
            <p:ph type="body" sz="quarter" idx="16"/>
          </p:nvPr>
        </p:nvSpPr>
        <p:spPr/>
        <p:txBody>
          <a:bodyPr/>
          <a:lstStyle/>
          <a:p>
            <a:endParaRPr lang="en-AU"/>
          </a:p>
        </p:txBody>
      </p:sp>
      <p:sp>
        <p:nvSpPr>
          <p:cNvPr id="9" name="Text Placeholder 8">
            <a:extLst>
              <a:ext uri="{FF2B5EF4-FFF2-40B4-BE49-F238E27FC236}">
                <a16:creationId xmlns:a16="http://schemas.microsoft.com/office/drawing/2014/main" id="{D86E7D08-D460-41D5-AB3A-6A0E443334DD}"/>
              </a:ext>
            </a:extLst>
          </p:cNvPr>
          <p:cNvSpPr>
            <a:spLocks noGrp="1"/>
          </p:cNvSpPr>
          <p:nvPr>
            <p:ph type="body" sz="quarter" idx="17"/>
          </p:nvPr>
        </p:nvSpPr>
        <p:spPr/>
        <p:txBody>
          <a:bodyPr/>
          <a:lstStyle/>
          <a:p>
            <a:endParaRPr lang="en-AU"/>
          </a:p>
        </p:txBody>
      </p:sp>
      <p:sp>
        <p:nvSpPr>
          <p:cNvPr id="10" name="Text Placeholder 9">
            <a:extLst>
              <a:ext uri="{FF2B5EF4-FFF2-40B4-BE49-F238E27FC236}">
                <a16:creationId xmlns:a16="http://schemas.microsoft.com/office/drawing/2014/main" id="{36B869C0-BCBC-428B-9F89-E4A1A5BC5398}"/>
              </a:ext>
            </a:extLst>
          </p:cNvPr>
          <p:cNvSpPr>
            <a:spLocks noGrp="1"/>
          </p:cNvSpPr>
          <p:nvPr>
            <p:ph type="body" sz="quarter" idx="18"/>
          </p:nvPr>
        </p:nvSpPr>
        <p:spPr/>
        <p:txBody>
          <a:bodyPr/>
          <a:lstStyle/>
          <a:p>
            <a:endParaRPr lang="en-AU"/>
          </a:p>
        </p:txBody>
      </p:sp>
    </p:spTree>
    <p:extLst>
      <p:ext uri="{BB962C8B-B14F-4D97-AF65-F5344CB8AC3E}">
        <p14:creationId xmlns:p14="http://schemas.microsoft.com/office/powerpoint/2010/main" val="1099493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F2F33-F1E7-4768-850D-C32DCC394D72}"/>
              </a:ext>
            </a:extLst>
          </p:cNvPr>
          <p:cNvSpPr>
            <a:spLocks noGrp="1"/>
          </p:cNvSpPr>
          <p:nvPr>
            <p:ph type="body" sz="quarter" idx="10"/>
          </p:nvPr>
        </p:nvSpPr>
        <p:spPr/>
        <p:txBody>
          <a:bodyPr/>
          <a:lstStyle/>
          <a:p>
            <a:endParaRPr lang="en-AU"/>
          </a:p>
        </p:txBody>
      </p:sp>
      <p:sp>
        <p:nvSpPr>
          <p:cNvPr id="3" name="Text Placeholder 2">
            <a:extLst>
              <a:ext uri="{FF2B5EF4-FFF2-40B4-BE49-F238E27FC236}">
                <a16:creationId xmlns:a16="http://schemas.microsoft.com/office/drawing/2014/main" id="{C305F32F-13EB-4FFA-9069-2A461078FB36}"/>
              </a:ext>
            </a:extLst>
          </p:cNvPr>
          <p:cNvSpPr>
            <a:spLocks noGrp="1"/>
          </p:cNvSpPr>
          <p:nvPr>
            <p:ph type="body" sz="quarter" idx="13"/>
          </p:nvPr>
        </p:nvSpPr>
        <p:spPr/>
        <p:txBody>
          <a:bodyPr/>
          <a:lstStyle/>
          <a:p>
            <a:endParaRPr lang="en-AU"/>
          </a:p>
        </p:txBody>
      </p:sp>
      <p:sp>
        <p:nvSpPr>
          <p:cNvPr id="4" name="Text Placeholder 3">
            <a:extLst>
              <a:ext uri="{FF2B5EF4-FFF2-40B4-BE49-F238E27FC236}">
                <a16:creationId xmlns:a16="http://schemas.microsoft.com/office/drawing/2014/main" id="{AA0B73C1-0C2B-4A5E-9EFF-218DA064B46E}"/>
              </a:ext>
            </a:extLst>
          </p:cNvPr>
          <p:cNvSpPr>
            <a:spLocks noGrp="1"/>
          </p:cNvSpPr>
          <p:nvPr>
            <p:ph type="body" sz="quarter" idx="15"/>
          </p:nvPr>
        </p:nvSpPr>
        <p:spPr/>
        <p:txBody>
          <a:bodyPr/>
          <a:lstStyle/>
          <a:p>
            <a:endParaRPr lang="en-AU"/>
          </a:p>
        </p:txBody>
      </p:sp>
      <p:sp>
        <p:nvSpPr>
          <p:cNvPr id="5" name="Text Placeholder 4">
            <a:extLst>
              <a:ext uri="{FF2B5EF4-FFF2-40B4-BE49-F238E27FC236}">
                <a16:creationId xmlns:a16="http://schemas.microsoft.com/office/drawing/2014/main" id="{428284C8-3320-4766-B23D-A9D69A51A90A}"/>
              </a:ext>
            </a:extLst>
          </p:cNvPr>
          <p:cNvSpPr>
            <a:spLocks noGrp="1"/>
          </p:cNvSpPr>
          <p:nvPr>
            <p:ph type="body" sz="quarter" idx="16"/>
          </p:nvPr>
        </p:nvSpPr>
        <p:spPr/>
        <p:txBody>
          <a:bodyPr/>
          <a:lstStyle/>
          <a:p>
            <a:endParaRPr lang="en-AU"/>
          </a:p>
        </p:txBody>
      </p:sp>
      <p:sp>
        <p:nvSpPr>
          <p:cNvPr id="6" name="Text Placeholder 5">
            <a:extLst>
              <a:ext uri="{FF2B5EF4-FFF2-40B4-BE49-F238E27FC236}">
                <a16:creationId xmlns:a16="http://schemas.microsoft.com/office/drawing/2014/main" id="{01537FD9-7837-4010-AE8B-E1BA15B2DBB9}"/>
              </a:ext>
            </a:extLst>
          </p:cNvPr>
          <p:cNvSpPr>
            <a:spLocks noGrp="1"/>
          </p:cNvSpPr>
          <p:nvPr>
            <p:ph type="body" sz="quarter" idx="17"/>
          </p:nvPr>
        </p:nvSpPr>
        <p:spPr/>
        <p:txBody>
          <a:bodyPr/>
          <a:lstStyle/>
          <a:p>
            <a:endParaRPr lang="en-AU"/>
          </a:p>
        </p:txBody>
      </p:sp>
      <p:sp>
        <p:nvSpPr>
          <p:cNvPr id="7" name="Text Placeholder 6">
            <a:extLst>
              <a:ext uri="{FF2B5EF4-FFF2-40B4-BE49-F238E27FC236}">
                <a16:creationId xmlns:a16="http://schemas.microsoft.com/office/drawing/2014/main" id="{7E2738ED-53DE-4E60-BACF-20821D5C38E7}"/>
              </a:ext>
            </a:extLst>
          </p:cNvPr>
          <p:cNvSpPr>
            <a:spLocks noGrp="1"/>
          </p:cNvSpPr>
          <p:nvPr>
            <p:ph type="body" sz="quarter" idx="18"/>
          </p:nvPr>
        </p:nvSpPr>
        <p:spPr/>
        <p:txBody>
          <a:bodyPr/>
          <a:lstStyle/>
          <a:p>
            <a:endParaRPr lang="en-AU"/>
          </a:p>
        </p:txBody>
      </p:sp>
    </p:spTree>
    <p:extLst>
      <p:ext uri="{BB962C8B-B14F-4D97-AF65-F5344CB8AC3E}">
        <p14:creationId xmlns:p14="http://schemas.microsoft.com/office/powerpoint/2010/main" val="270716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C03513-3AC6-4436-83D6-6E8A9A6CF8A4}"/>
              </a:ext>
            </a:extLst>
          </p:cNvPr>
          <p:cNvSpPr>
            <a:spLocks noGrp="1"/>
          </p:cNvSpPr>
          <p:nvPr>
            <p:ph type="body" sz="quarter" idx="10"/>
          </p:nvPr>
        </p:nvSpPr>
        <p:spPr/>
        <p:txBody>
          <a:bodyPr/>
          <a:lstStyle/>
          <a:p>
            <a:endParaRPr lang="en-AU"/>
          </a:p>
        </p:txBody>
      </p:sp>
      <p:sp>
        <p:nvSpPr>
          <p:cNvPr id="3" name="Text Placeholder 2">
            <a:extLst>
              <a:ext uri="{FF2B5EF4-FFF2-40B4-BE49-F238E27FC236}">
                <a16:creationId xmlns:a16="http://schemas.microsoft.com/office/drawing/2014/main" id="{4B3F5C03-6D79-4CF3-B672-D1A6F3D9DC5B}"/>
              </a:ext>
            </a:extLst>
          </p:cNvPr>
          <p:cNvSpPr>
            <a:spLocks noGrp="1"/>
          </p:cNvSpPr>
          <p:nvPr>
            <p:ph type="body" sz="quarter" idx="14"/>
          </p:nvPr>
        </p:nvSpPr>
        <p:spPr/>
        <p:txBody>
          <a:bodyPr/>
          <a:lstStyle/>
          <a:p>
            <a:endParaRPr lang="en-AU"/>
          </a:p>
        </p:txBody>
      </p:sp>
      <p:sp>
        <p:nvSpPr>
          <p:cNvPr id="4" name="Picture Placeholder 3">
            <a:extLst>
              <a:ext uri="{FF2B5EF4-FFF2-40B4-BE49-F238E27FC236}">
                <a16:creationId xmlns:a16="http://schemas.microsoft.com/office/drawing/2014/main" id="{9B88D5E5-186F-4926-8CAD-34CD4FE31BC1}"/>
              </a:ext>
            </a:extLst>
          </p:cNvPr>
          <p:cNvSpPr>
            <a:spLocks noGrp="1"/>
          </p:cNvSpPr>
          <p:nvPr>
            <p:ph type="pic" sz="quarter" idx="15"/>
          </p:nvPr>
        </p:nvSpPr>
        <p:spPr/>
        <p:txBody>
          <a:bodyPr/>
          <a:lstStyle/>
          <a:p>
            <a:endParaRPr lang="en-AU"/>
          </a:p>
        </p:txBody>
      </p:sp>
      <p:sp>
        <p:nvSpPr>
          <p:cNvPr id="5" name="Text Placeholder 4">
            <a:extLst>
              <a:ext uri="{FF2B5EF4-FFF2-40B4-BE49-F238E27FC236}">
                <a16:creationId xmlns:a16="http://schemas.microsoft.com/office/drawing/2014/main" id="{AC17AC98-BC35-4CE8-915C-AD187652A7E9}"/>
              </a:ext>
            </a:extLst>
          </p:cNvPr>
          <p:cNvSpPr>
            <a:spLocks noGrp="1"/>
          </p:cNvSpPr>
          <p:nvPr>
            <p:ph type="body" sz="quarter" idx="16"/>
          </p:nvPr>
        </p:nvSpPr>
        <p:spPr/>
        <p:txBody>
          <a:bodyPr/>
          <a:lstStyle/>
          <a:p>
            <a:r>
              <a:rPr lang="en-US" dirty="0"/>
              <a:t>There are plenty of </a:t>
            </a:r>
            <a:r>
              <a:rPr lang="en-US"/>
              <a:t>master pages to </a:t>
            </a:r>
            <a:r>
              <a:rPr lang="en-US" dirty="0"/>
              <a:t>choose from. Insert &gt; new slide &gt; click on the tiny arrow to select pages</a:t>
            </a:r>
            <a:endParaRPr lang="en-AU" dirty="0"/>
          </a:p>
        </p:txBody>
      </p:sp>
    </p:spTree>
    <p:extLst>
      <p:ext uri="{BB962C8B-B14F-4D97-AF65-F5344CB8AC3E}">
        <p14:creationId xmlns:p14="http://schemas.microsoft.com/office/powerpoint/2010/main" val="721248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4A7FAB-145A-40E4-B475-AE45DF22BA04}"/>
              </a:ext>
            </a:extLst>
          </p:cNvPr>
          <p:cNvSpPr>
            <a:spLocks noGrp="1"/>
          </p:cNvSpPr>
          <p:nvPr>
            <p:ph type="body" sz="quarter" idx="10"/>
          </p:nvPr>
        </p:nvSpPr>
        <p:spPr/>
        <p:txBody>
          <a:bodyPr/>
          <a:lstStyle/>
          <a:p>
            <a:endParaRPr lang="en-AU"/>
          </a:p>
        </p:txBody>
      </p:sp>
      <p:sp>
        <p:nvSpPr>
          <p:cNvPr id="3" name="Text Placeholder 2">
            <a:extLst>
              <a:ext uri="{FF2B5EF4-FFF2-40B4-BE49-F238E27FC236}">
                <a16:creationId xmlns:a16="http://schemas.microsoft.com/office/drawing/2014/main" id="{A92D40FE-D5C8-4624-9AC8-A0E34BF71BE0}"/>
              </a:ext>
            </a:extLst>
          </p:cNvPr>
          <p:cNvSpPr>
            <a:spLocks noGrp="1"/>
          </p:cNvSpPr>
          <p:nvPr>
            <p:ph type="body" sz="quarter" idx="14"/>
          </p:nvPr>
        </p:nvSpPr>
        <p:spPr/>
        <p:txBody>
          <a:bodyPr/>
          <a:lstStyle/>
          <a:p>
            <a:endParaRPr lang="en-AU"/>
          </a:p>
        </p:txBody>
      </p:sp>
      <p:sp>
        <p:nvSpPr>
          <p:cNvPr id="4" name="Picture Placeholder 3">
            <a:extLst>
              <a:ext uri="{FF2B5EF4-FFF2-40B4-BE49-F238E27FC236}">
                <a16:creationId xmlns:a16="http://schemas.microsoft.com/office/drawing/2014/main" id="{70B9CE3B-2D93-4507-862F-46CE376996BB}"/>
              </a:ext>
            </a:extLst>
          </p:cNvPr>
          <p:cNvSpPr>
            <a:spLocks noGrp="1"/>
          </p:cNvSpPr>
          <p:nvPr>
            <p:ph type="pic" sz="quarter" idx="15"/>
          </p:nvPr>
        </p:nvSpPr>
        <p:spPr/>
        <p:txBody>
          <a:bodyPr/>
          <a:lstStyle/>
          <a:p>
            <a:endParaRPr lang="en-AU"/>
          </a:p>
        </p:txBody>
      </p:sp>
      <p:sp>
        <p:nvSpPr>
          <p:cNvPr id="5" name="Text Placeholder 4">
            <a:extLst>
              <a:ext uri="{FF2B5EF4-FFF2-40B4-BE49-F238E27FC236}">
                <a16:creationId xmlns:a16="http://schemas.microsoft.com/office/drawing/2014/main" id="{417CF9C8-015A-49A7-93A3-7A7F06781FA6}"/>
              </a:ext>
            </a:extLst>
          </p:cNvPr>
          <p:cNvSpPr>
            <a:spLocks noGrp="1"/>
          </p:cNvSpPr>
          <p:nvPr>
            <p:ph type="body" sz="quarter" idx="16"/>
          </p:nvPr>
        </p:nvSpPr>
        <p:spPr/>
        <p:txBody>
          <a:bodyPr/>
          <a:lstStyle/>
          <a:p>
            <a:endParaRPr lang="en-AU"/>
          </a:p>
        </p:txBody>
      </p:sp>
    </p:spTree>
    <p:extLst>
      <p:ext uri="{BB962C8B-B14F-4D97-AF65-F5344CB8AC3E}">
        <p14:creationId xmlns:p14="http://schemas.microsoft.com/office/powerpoint/2010/main" val="19532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05BDE5-AE25-4F38-96F2-DF1ECB7CF13F}"/>
              </a:ext>
            </a:extLst>
          </p:cNvPr>
          <p:cNvSpPr>
            <a:spLocks noGrp="1"/>
          </p:cNvSpPr>
          <p:nvPr>
            <p:ph type="body" sz="quarter" idx="10"/>
          </p:nvPr>
        </p:nvSpPr>
        <p:spPr/>
        <p:txBody>
          <a:bodyPr/>
          <a:lstStyle/>
          <a:p>
            <a:endParaRPr lang="en-AU"/>
          </a:p>
        </p:txBody>
      </p:sp>
      <p:sp>
        <p:nvSpPr>
          <p:cNvPr id="3" name="Picture Placeholder 2">
            <a:extLst>
              <a:ext uri="{FF2B5EF4-FFF2-40B4-BE49-F238E27FC236}">
                <a16:creationId xmlns:a16="http://schemas.microsoft.com/office/drawing/2014/main" id="{CAC6D8C8-B306-4E3D-8BB2-3E0921BF7DD4}"/>
              </a:ext>
            </a:extLst>
          </p:cNvPr>
          <p:cNvSpPr>
            <a:spLocks noGrp="1"/>
          </p:cNvSpPr>
          <p:nvPr>
            <p:ph type="pic" sz="quarter" idx="13"/>
          </p:nvPr>
        </p:nvSpPr>
        <p:spPr/>
        <p:txBody>
          <a:bodyPr/>
          <a:lstStyle/>
          <a:p>
            <a:endParaRPr lang="en-AU"/>
          </a:p>
        </p:txBody>
      </p:sp>
      <p:sp>
        <p:nvSpPr>
          <p:cNvPr id="4" name="Text Placeholder 3">
            <a:extLst>
              <a:ext uri="{FF2B5EF4-FFF2-40B4-BE49-F238E27FC236}">
                <a16:creationId xmlns:a16="http://schemas.microsoft.com/office/drawing/2014/main" id="{CAF2E669-24E1-4574-AAC3-0155656B858A}"/>
              </a:ext>
            </a:extLst>
          </p:cNvPr>
          <p:cNvSpPr>
            <a:spLocks noGrp="1"/>
          </p:cNvSpPr>
          <p:nvPr>
            <p:ph type="body" sz="quarter" idx="14"/>
          </p:nvPr>
        </p:nvSpPr>
        <p:spPr/>
        <p:txBody>
          <a:bodyPr/>
          <a:lstStyle/>
          <a:p>
            <a:endParaRPr lang="en-AU"/>
          </a:p>
        </p:txBody>
      </p:sp>
    </p:spTree>
    <p:extLst>
      <p:ext uri="{BB962C8B-B14F-4D97-AF65-F5344CB8AC3E}">
        <p14:creationId xmlns:p14="http://schemas.microsoft.com/office/powerpoint/2010/main" val="356376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325600"/>
      </p:ext>
    </p:extLst>
  </p:cSld>
  <p:clrMapOvr>
    <a:masterClrMapping/>
  </p:clrMapOvr>
</p:sld>
</file>

<file path=ppt/theme/theme1.xml><?xml version="1.0" encoding="utf-8"?>
<a:theme xmlns:a="http://schemas.openxmlformats.org/drawingml/2006/main" name="ASA Theme_21">
  <a:themeElements>
    <a:clrScheme name="ASA">
      <a:dk1>
        <a:srgbClr val="3A3838"/>
      </a:dk1>
      <a:lt1>
        <a:sysClr val="window" lastClr="FFFFFF"/>
      </a:lt1>
      <a:dk2>
        <a:srgbClr val="ED7D31"/>
      </a:dk2>
      <a:lt2>
        <a:srgbClr val="E7E6E6"/>
      </a:lt2>
      <a:accent1>
        <a:srgbClr val="FFC000"/>
      </a:accent1>
      <a:accent2>
        <a:srgbClr val="ED7D31"/>
      </a:accent2>
      <a:accent3>
        <a:srgbClr val="A5A5A5"/>
      </a:accent3>
      <a:accent4>
        <a:srgbClr val="EDEDED"/>
      </a:accent4>
      <a:accent5>
        <a:srgbClr val="7B7B7B"/>
      </a:accent5>
      <a:accent6>
        <a:srgbClr val="8496B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A Theme_21" id="{4AC32605-28FE-4BB0-8EB3-9158C302C279}" vid="{2C939F2A-DA13-4CB6-8CC7-072F9DEB120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b5e1aa5-5b92-4929-97ef-60824d14f5f3" xsi:nil="true"/>
    <MediaLengthInSeconds xmlns="33446727-8743-46b2-8989-636064bf8fde" xsi:nil="true"/>
    <lcf76f155ced4ddcb4097134ff3c332f xmlns="33446727-8743-46b2-8989-636064bf8fd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141FB4653F444B847018E2B5B179D2" ma:contentTypeVersion="17" ma:contentTypeDescription="Create a new document." ma:contentTypeScope="" ma:versionID="066aa21b53c58f93f7a99bed457713d5">
  <xsd:schema xmlns:xsd="http://www.w3.org/2001/XMLSchema" xmlns:xs="http://www.w3.org/2001/XMLSchema" xmlns:p="http://schemas.microsoft.com/office/2006/metadata/properties" xmlns:ns2="33446727-8743-46b2-8989-636064bf8fde" xmlns:ns3="2b5e1aa5-5b92-4929-97ef-60824d14f5f3" targetNamespace="http://schemas.microsoft.com/office/2006/metadata/properties" ma:root="true" ma:fieldsID="852d1f5691d056e05a3913b527c039ed" ns2:_="" ns3:_="">
    <xsd:import namespace="33446727-8743-46b2-8989-636064bf8fde"/>
    <xsd:import namespace="2b5e1aa5-5b92-4929-97ef-60824d14f5f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446727-8743-46b2-8989-636064bf8f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e00220-b88e-47a4-a740-61b70fa7035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5e1aa5-5b92-4929-97ef-60824d14f5f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1be6ab2-10f1-4a67-b2ea-bbf265878148}" ma:internalName="TaxCatchAll" ma:readOnly="false" ma:showField="CatchAllData" ma:web="2b5e1aa5-5b92-4929-97ef-60824d14f5f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401B80-AD49-4CB1-A0F1-5A307F299E7D}">
  <ds:schemaRefs>
    <ds:schemaRef ds:uri="http://schemas.microsoft.com/sharepoint/v3/contenttype/forms"/>
  </ds:schemaRefs>
</ds:datastoreItem>
</file>

<file path=customXml/itemProps2.xml><?xml version="1.0" encoding="utf-8"?>
<ds:datastoreItem xmlns:ds="http://schemas.openxmlformats.org/officeDocument/2006/customXml" ds:itemID="{4E6ED12F-D53C-4C2F-8675-B432F6706856}">
  <ds:schemaRefs>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dcmitype/"/>
    <ds:schemaRef ds:uri="http://purl.org/dc/elements/1.1/"/>
    <ds:schemaRef ds:uri="5cc3e1eb-3a4a-4bad-b971-a4044331a392"/>
    <ds:schemaRef ds:uri="http://schemas.openxmlformats.org/package/2006/metadata/core-properties"/>
    <ds:schemaRef ds:uri="http://www.w3.org/XML/1998/namespace"/>
    <ds:schemaRef ds:uri="e16b3f7c-7c9e-49eb-8fd4-2ffaae524786"/>
    <ds:schemaRef ds:uri="2b5e1aa5-5b92-4929-97ef-60824d14f5f3"/>
    <ds:schemaRef ds:uri="33446727-8743-46b2-8989-636064bf8fde"/>
  </ds:schemaRefs>
</ds:datastoreItem>
</file>

<file path=customXml/itemProps3.xml><?xml version="1.0" encoding="utf-8"?>
<ds:datastoreItem xmlns:ds="http://schemas.openxmlformats.org/officeDocument/2006/customXml" ds:itemID="{51E2E411-CCBD-4578-9174-C35A6BEF5F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446727-8743-46b2-8989-636064bf8fde"/>
    <ds:schemaRef ds:uri="2b5e1aa5-5b92-4929-97ef-60824d14f5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ASA Theme_21</Template>
  <TotalTime>151</TotalTime>
  <Words>23</Words>
  <Application>Microsoft Office PowerPoint</Application>
  <PresentationFormat>Widescreen</PresentationFormat>
  <Paragraphs>1</Paragraphs>
  <Slides>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ASA Theme_21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Michelene Stomann</dc:creator>
  <cp:lastModifiedBy>Rhian Foster</cp:lastModifiedBy>
  <cp:revision>18</cp:revision>
  <dcterms:created xsi:type="dcterms:W3CDTF">2021-09-07T00:02:14Z</dcterms:created>
  <dcterms:modified xsi:type="dcterms:W3CDTF">2025-09-09T06:04:02Z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0x010100B9141FB4653F444B847018E2B5B179D2</vt:lpwstr>
  </property>
  <property fmtid="{D5CDD505-2E9C-101B-9397-08002B2CF9AE}" pid="3" name="Order">
    <vt:r8>731900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